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94"/>
  </p:notesMasterIdLst>
  <p:sldIdLst>
    <p:sldId id="256" r:id="rId5"/>
    <p:sldId id="603" r:id="rId6"/>
    <p:sldId id="614" r:id="rId7"/>
    <p:sldId id="626" r:id="rId8"/>
    <p:sldId id="434" r:id="rId9"/>
    <p:sldId id="543" r:id="rId10"/>
    <p:sldId id="544" r:id="rId11"/>
    <p:sldId id="578" r:id="rId12"/>
    <p:sldId id="576" r:id="rId13"/>
    <p:sldId id="438" r:id="rId14"/>
    <p:sldId id="335" r:id="rId15"/>
    <p:sldId id="536" r:id="rId16"/>
    <p:sldId id="537" r:id="rId17"/>
    <p:sldId id="439" r:id="rId18"/>
    <p:sldId id="538" r:id="rId19"/>
    <p:sldId id="539" r:id="rId20"/>
    <p:sldId id="541" r:id="rId21"/>
    <p:sldId id="259" r:id="rId22"/>
    <p:sldId id="265" r:id="rId23"/>
    <p:sldId id="542" r:id="rId24"/>
    <p:sldId id="367" r:id="rId25"/>
    <p:sldId id="295" r:id="rId26"/>
    <p:sldId id="554" r:id="rId27"/>
    <p:sldId id="555" r:id="rId28"/>
    <p:sldId id="556" r:id="rId29"/>
    <p:sldId id="557" r:id="rId30"/>
    <p:sldId id="558" r:id="rId31"/>
    <p:sldId id="559" r:id="rId32"/>
    <p:sldId id="560" r:id="rId33"/>
    <p:sldId id="561" r:id="rId34"/>
    <p:sldId id="562" r:id="rId35"/>
    <p:sldId id="565" r:id="rId36"/>
    <p:sldId id="546" r:id="rId37"/>
    <p:sldId id="547" r:id="rId38"/>
    <p:sldId id="274" r:id="rId39"/>
    <p:sldId id="306" r:id="rId40"/>
    <p:sldId id="276" r:id="rId41"/>
    <p:sldId id="277" r:id="rId42"/>
    <p:sldId id="278" r:id="rId43"/>
    <p:sldId id="279" r:id="rId44"/>
    <p:sldId id="280" r:id="rId45"/>
    <p:sldId id="281" r:id="rId46"/>
    <p:sldId id="282" r:id="rId47"/>
    <p:sldId id="283" r:id="rId48"/>
    <p:sldId id="284" r:id="rId49"/>
    <p:sldId id="285" r:id="rId50"/>
    <p:sldId id="461" r:id="rId51"/>
    <p:sldId id="317" r:id="rId52"/>
    <p:sldId id="574" r:id="rId53"/>
    <p:sldId id="606" r:id="rId54"/>
    <p:sldId id="582" r:id="rId55"/>
    <p:sldId id="583" r:id="rId56"/>
    <p:sldId id="585" r:id="rId57"/>
    <p:sldId id="586" r:id="rId58"/>
    <p:sldId id="607" r:id="rId59"/>
    <p:sldId id="594" r:id="rId60"/>
    <p:sldId id="595" r:id="rId61"/>
    <p:sldId id="604" r:id="rId62"/>
    <p:sldId id="258" r:id="rId63"/>
    <p:sldId id="579" r:id="rId64"/>
    <p:sldId id="613" r:id="rId65"/>
    <p:sldId id="605" r:id="rId66"/>
    <p:sldId id="580" r:id="rId67"/>
    <p:sldId id="581" r:id="rId68"/>
    <p:sldId id="610" r:id="rId69"/>
    <p:sldId id="593" r:id="rId70"/>
    <p:sldId id="608" r:id="rId71"/>
    <p:sldId id="587" r:id="rId72"/>
    <p:sldId id="588" r:id="rId73"/>
    <p:sldId id="589" r:id="rId74"/>
    <p:sldId id="590" r:id="rId75"/>
    <p:sldId id="609" r:id="rId76"/>
    <p:sldId id="591" r:id="rId77"/>
    <p:sldId id="592" r:id="rId78"/>
    <p:sldId id="611" r:id="rId79"/>
    <p:sldId id="596" r:id="rId80"/>
    <p:sldId id="612" r:id="rId81"/>
    <p:sldId id="597" r:id="rId82"/>
    <p:sldId id="599" r:id="rId83"/>
    <p:sldId id="600" r:id="rId84"/>
    <p:sldId id="601" r:id="rId85"/>
    <p:sldId id="622" r:id="rId86"/>
    <p:sldId id="623" r:id="rId87"/>
    <p:sldId id="624" r:id="rId88"/>
    <p:sldId id="625" r:id="rId89"/>
    <p:sldId id="621" r:id="rId90"/>
    <p:sldId id="618" r:id="rId91"/>
    <p:sldId id="619" r:id="rId92"/>
    <p:sldId id="602" r:id="rId9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3" roundtripDataSignature="AMtx7mj/YgChDxrHdlbjqiZlReiv6js5N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ngelhardt Tekla" initials="ET" lastIdx="2" clrIdx="0">
    <p:extLst>
      <p:ext uri="{19B8F6BF-5375-455C-9EA6-DF929625EA0E}">
        <p15:presenceInfo xmlns:p15="http://schemas.microsoft.com/office/powerpoint/2012/main" userId="S::eng3192@univet.hu::e0de671e-ea63-4695-94cb-5578a4988a2f" providerId="AD"/>
      </p:ext>
    </p:extLst>
  </p:cmAuthor>
  <p:cmAuthor id="2" name="Dr. Józwiak Ákos" initials="DÁ" lastIdx="6" clrIdx="1">
    <p:extLst>
      <p:ext uri="{19B8F6BF-5375-455C-9EA6-DF929625EA0E}">
        <p15:presenceInfo xmlns:p15="http://schemas.microsoft.com/office/powerpoint/2012/main" userId="S::joz6705@univet.hu::4f07005f-3ec3-4874-adbb-094782c412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9E49"/>
    <a:srgbClr val="FF8133"/>
    <a:srgbClr val="F1EB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3EA5A2-273A-4FFA-9B78-86849F0368B9}" v="331" dt="2021-05-05T10:57:25.377"/>
    <p1510:client id="{13C8F2A2-5235-4B79-890C-FDE65E224275}" v="501" dt="2021-04-29T21:26:08.194"/>
    <p1510:client id="{1C6A9596-01F8-4946-A28B-37D42B5993AD}" v="2701" dt="2021-05-03T10:49:01.755"/>
    <p1510:client id="{1FEDDB36-112D-4299-BBE4-F7E83717499A}" v="1231" dt="2021-05-02T15:26:01.195"/>
    <p1510:client id="{202478F8-77FB-4CE2-9897-B319E82CAFC4}" v="1096" dt="2021-05-14T09:12:50.812"/>
    <p1510:client id="{23472B95-3F8B-40E5-939E-8C5322E609C4}" v="40" dt="2021-05-12T20:48:50.237"/>
    <p1510:client id="{3B099380-7744-4A10-B8BB-3DF81C1FE0A2}" v="73" dt="2021-04-26T19:11:15.628"/>
    <p1510:client id="{3B7DB264-7A74-41D5-972D-14908CF4929C}" v="13" dt="2021-05-13T06:25:06.591"/>
    <p1510:client id="{4533FB61-8F9A-4F6F-B59B-F8FFC3BE4502}" v="555" dt="2021-05-04T21:07:36.814"/>
    <p1510:client id="{483BD029-2413-4000-BB1D-E51B0CC4E28A}" v="79" dt="2021-05-07T09:10:19.043"/>
    <p1510:client id="{57A64CC3-1DA3-4CA8-A8DB-A63FB636A696}" v="1271" dt="2021-05-12T18:34:14.528"/>
    <p1510:client id="{5DD83B84-0791-4513-894F-B090655F4F0A}" v="1" dt="2021-04-30T06:54:51.436"/>
    <p1510:client id="{65584D8F-0F6B-4AEC-8D0B-DA375ABBD29C}" v="12" dt="2021-05-14T08:21:37.923"/>
    <p1510:client id="{68B11E48-A6BE-4927-942F-9B3852FC4819}" v="333" dt="2021-05-10T09:24:50.118"/>
    <p1510:client id="{6B84DB1C-1A37-435F-971B-ABCB0DF49D92}" v="315" dt="2021-04-28T20:20:25.225"/>
    <p1510:client id="{6F977BC7-81FC-4A11-8948-C6DC0FED6A35}" v="12" dt="2021-05-13T12:33:50.915"/>
    <p1510:client id="{70F82A5B-4FA2-43A5-8593-5EBCE7A57611}" v="10" dt="2021-05-12T20:23:38.502"/>
    <p1510:client id="{72D90A87-A980-42AE-9F22-EC8067286333}" v="120" dt="2021-04-27T21:02:20.865"/>
    <p1510:client id="{785DD51D-2DC4-4F57-AF67-7652333F5CCF}" v="95" dt="2021-05-03T12:44:21.726"/>
    <p1510:client id="{816AB0C5-6BF6-47D4-B110-EBAD306A6800}" v="55" dt="2021-05-12T19:47:27.324"/>
    <p1510:client id="{8C1DCFBB-56AD-42BB-9A06-E2E9A9537892}" v="199" dt="2021-05-14T11:31:28.400"/>
    <p1510:client id="{92DD271E-EFEE-4515-B541-4A28AFC42FB7}" v="12" dt="2021-05-13T18:34:07.606"/>
    <p1510:client id="{997C0BE2-C548-47F9-8984-15BE57A77F15}" v="74" dt="2021-05-11T19:29:06.926"/>
    <p1510:client id="{9C6C970D-C950-4BFD-BF36-DD7B7F861E0C}" v="135" dt="2021-05-05T12:00:16.433"/>
    <p1510:client id="{A02A2455-A6FF-4434-B9C4-FF461D250518}" v="2" dt="2021-04-29T07:59:06.553"/>
    <p1510:client id="{AD9B5636-ECBE-4FD0-A6F2-2A0F1FED9097}" v="25" dt="2021-05-13T07:30:04.780"/>
    <p1510:client id="{B503AED4-09B7-466B-A175-956A75461556}" v="291" dt="2021-05-12T18:42:45.039"/>
    <p1510:client id="{B6C2F6BB-8F77-4D38-93E8-38C66F704FD7}" v="3" dt="2021-05-12T20:55:34.352"/>
    <p1510:client id="{BB7BE118-614F-4741-B569-1A7D00014F4B}" v="255" dt="2021-05-05T11:48:34.503"/>
    <p1510:client id="{BEA67B16-B83B-4E82-8DE6-0E0D1298F046}" v="254" dt="2021-05-12T17:38:36.908"/>
    <p1510:client id="{C10F27B2-341D-4AE2-B9BA-54857DE03547}" v="4196" dt="2021-05-10T16:18:56.890"/>
    <p1510:client id="{C6941AB8-799A-42B2-ADFA-C0FF341747CE}" v="6" dt="2021-04-26T14:47:45.275"/>
    <p1510:client id="{CE206041-86B6-41A2-9527-0BD3796DABEF}" v="1096" dt="2021-05-05T09:20:39.738"/>
    <p1510:client id="{CEA5778B-AD5F-49C3-A396-4FACFC33CF66}" v="58" dt="2021-05-10T13:02:37.195"/>
    <p1510:client id="{D5FD75B8-CF7E-40A0-9585-B3CCF2943940}" v="86" dt="2021-05-05T10:33:56.283"/>
    <p1510:client id="{DB3CE435-1D80-4F05-9876-EDAEEE424FD3}" v="39" dt="2021-05-12T10:30:04.595"/>
    <p1510:client id="{DF25FF01-A36D-4F78-B550-738B786D40C7}" v="53" dt="2021-05-06T11:04:17.119"/>
    <p1510:client id="{E2529A54-5434-4A07-8EEA-AC73418438D1}" v="1054" dt="2021-04-29T08:29:43.961"/>
    <p1510:client id="{E9F2D302-ECC2-4180-8FBC-D222804F9E85}" v="807" dt="2021-04-28T20:42:16.837"/>
    <p1510:client id="{F49B1007-5992-4416-BDC0-DB6EBE05043A}" v="109" dt="2021-05-12T12:44:07.256"/>
    <p1510:client id="{F5F6F069-313D-4C8F-86BE-D3F367D33524}" v="3397" dt="2021-04-26T21:22:36.355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>
      <p:cViewPr varScale="1">
        <p:scale>
          <a:sx n="88" d="100"/>
          <a:sy n="88" d="100"/>
        </p:scale>
        <p:origin x="184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23" Type="http://customschemas.google.com/relationships/presentationmetadata" Target="metadata"/><Relationship Id="rId128" Type="http://schemas.openxmlformats.org/officeDocument/2006/relationships/tableStyles" Target="tableStyles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24" Type="http://schemas.openxmlformats.org/officeDocument/2006/relationships/commentAuthors" Target="commentAuthors.xml"/><Relationship Id="rId129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2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notesMaster" Target="notesMasters/notesMaster1.xml"/><Relationship Id="rId13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125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2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ngelhardt Tekla" userId="S::eng3192@univet.hu::e0de671e-ea63-4695-94cb-5578a4988a2f" providerId="AD" clId="Web-{6B84DB1C-1A37-435F-971B-ABCB0DF49D92}"/>
    <pc:docChg chg="modSld">
      <pc:chgData name="Engelhardt Tekla" userId="S::eng3192@univet.hu::e0de671e-ea63-4695-94cb-5578a4988a2f" providerId="AD" clId="Web-{6B84DB1C-1A37-435F-971B-ABCB0DF49D92}" dt="2021-04-28T20:20:25.225" v="149"/>
      <pc:docMkLst>
        <pc:docMk/>
      </pc:docMkLst>
      <pc:sldChg chg="modSp">
        <pc:chgData name="Engelhardt Tekla" userId="S::eng3192@univet.hu::e0de671e-ea63-4695-94cb-5578a4988a2f" providerId="AD" clId="Web-{6B84DB1C-1A37-435F-971B-ABCB0DF49D92}" dt="2021-04-28T20:20:25.225" v="149"/>
        <pc:sldMkLst>
          <pc:docMk/>
          <pc:sldMk cId="1809648360" sldId="581"/>
        </pc:sldMkLst>
        <pc:spChg chg="mod">
          <ac:chgData name="Engelhardt Tekla" userId="S::eng3192@univet.hu::e0de671e-ea63-4695-94cb-5578a4988a2f" providerId="AD" clId="Web-{6B84DB1C-1A37-435F-971B-ABCB0DF49D92}" dt="2021-04-28T20:20:25.225" v="149"/>
          <ac:spMkLst>
            <pc:docMk/>
            <pc:sldMk cId="1809648360" sldId="581"/>
            <ac:spMk id="3" creationId="{26AB10CB-382A-4202-BAFE-8115C19D9DD1}"/>
          </ac:spMkLst>
        </pc:spChg>
      </pc:sldChg>
      <pc:sldChg chg="addSp delSp modSp">
        <pc:chgData name="Engelhardt Tekla" userId="S::eng3192@univet.hu::e0de671e-ea63-4695-94cb-5578a4988a2f" providerId="AD" clId="Web-{6B84DB1C-1A37-435F-971B-ABCB0DF49D92}" dt="2021-04-28T20:20:02.521" v="148" actId="20577"/>
        <pc:sldMkLst>
          <pc:docMk/>
          <pc:sldMk cId="2864134901" sldId="582"/>
        </pc:sldMkLst>
        <pc:spChg chg="mod">
          <ac:chgData name="Engelhardt Tekla" userId="S::eng3192@univet.hu::e0de671e-ea63-4695-94cb-5578a4988a2f" providerId="AD" clId="Web-{6B84DB1C-1A37-435F-971B-ABCB0DF49D92}" dt="2021-04-28T20:20:02.521" v="148" actId="20577"/>
          <ac:spMkLst>
            <pc:docMk/>
            <pc:sldMk cId="2864134901" sldId="582"/>
            <ac:spMk id="3" creationId="{1C9DEDCC-05DD-4C4C-8104-3528997600F2}"/>
          </ac:spMkLst>
        </pc:spChg>
        <pc:spChg chg="add del mod">
          <ac:chgData name="Engelhardt Tekla" userId="S::eng3192@univet.hu::e0de671e-ea63-4695-94cb-5578a4988a2f" providerId="AD" clId="Web-{6B84DB1C-1A37-435F-971B-ABCB0DF49D92}" dt="2021-04-28T20:12:04.544" v="136"/>
          <ac:spMkLst>
            <pc:docMk/>
            <pc:sldMk cId="2864134901" sldId="582"/>
            <ac:spMk id="4" creationId="{27963697-1324-4C83-870A-A62B668EDD28}"/>
          </ac:spMkLst>
        </pc:spChg>
        <pc:spChg chg="add del mod">
          <ac:chgData name="Engelhardt Tekla" userId="S::eng3192@univet.hu::e0de671e-ea63-4695-94cb-5578a4988a2f" providerId="AD" clId="Web-{6B84DB1C-1A37-435F-971B-ABCB0DF49D92}" dt="2021-04-28T20:12:26.247" v="145"/>
          <ac:spMkLst>
            <pc:docMk/>
            <pc:sldMk cId="2864134901" sldId="582"/>
            <ac:spMk id="5" creationId="{97BECFBD-D9F5-4132-8955-C76668196436}"/>
          </ac:spMkLst>
        </pc:spChg>
      </pc:sldChg>
    </pc:docChg>
  </pc:docChgLst>
  <pc:docChgLst>
    <pc:chgData name="Dr. Józwiak Ákos" userId="S::joz6705@univet.hu::4f07005f-3ec3-4874-adbb-094782c41281" providerId="AD" clId="Web-{DB3CE435-1D80-4F05-9876-EDAEEE424FD3}"/>
    <pc:docChg chg="modSld">
      <pc:chgData name="Dr. Józwiak Ákos" userId="S::joz6705@univet.hu::4f07005f-3ec3-4874-adbb-094782c41281" providerId="AD" clId="Web-{DB3CE435-1D80-4F05-9876-EDAEEE424FD3}" dt="2021-05-12T10:30:02.048" v="24" actId="20577"/>
      <pc:docMkLst>
        <pc:docMk/>
      </pc:docMkLst>
      <pc:sldChg chg="modSp">
        <pc:chgData name="Dr. Józwiak Ákos" userId="S::joz6705@univet.hu::4f07005f-3ec3-4874-adbb-094782c41281" providerId="AD" clId="Web-{DB3CE435-1D80-4F05-9876-EDAEEE424FD3}" dt="2021-05-12T10:14:42.465" v="19" actId="20577"/>
        <pc:sldMkLst>
          <pc:docMk/>
          <pc:sldMk cId="2793539132" sldId="259"/>
        </pc:sldMkLst>
        <pc:spChg chg="mod">
          <ac:chgData name="Dr. Józwiak Ákos" userId="S::joz6705@univet.hu::4f07005f-3ec3-4874-adbb-094782c41281" providerId="AD" clId="Web-{DB3CE435-1D80-4F05-9876-EDAEEE424FD3}" dt="2021-05-12T10:14:42.465" v="19" actId="20577"/>
          <ac:spMkLst>
            <pc:docMk/>
            <pc:sldMk cId="2793539132" sldId="259"/>
            <ac:spMk id="17410" creationId="{00000000-0000-0000-0000-000000000000}"/>
          </ac:spMkLst>
        </pc:spChg>
      </pc:sldChg>
      <pc:sldChg chg="modSp">
        <pc:chgData name="Dr. Józwiak Ákos" userId="S::joz6705@univet.hu::4f07005f-3ec3-4874-adbb-094782c41281" providerId="AD" clId="Web-{DB3CE435-1D80-4F05-9876-EDAEEE424FD3}" dt="2021-05-12T10:18:39.408" v="21" actId="20577"/>
        <pc:sldMkLst>
          <pc:docMk/>
          <pc:sldMk cId="2053272026" sldId="265"/>
        </pc:sldMkLst>
        <pc:spChg chg="mod">
          <ac:chgData name="Dr. Józwiak Ákos" userId="S::joz6705@univet.hu::4f07005f-3ec3-4874-adbb-094782c41281" providerId="AD" clId="Web-{DB3CE435-1D80-4F05-9876-EDAEEE424FD3}" dt="2021-05-12T10:18:39.408" v="21" actId="20577"/>
          <ac:spMkLst>
            <pc:docMk/>
            <pc:sldMk cId="2053272026" sldId="265"/>
            <ac:spMk id="2" creationId="{8D32D328-2ED4-46D3-AEF3-E743E1875905}"/>
          </ac:spMkLst>
        </pc:spChg>
      </pc:sldChg>
      <pc:sldChg chg="modNotes">
        <pc:chgData name="Dr. Józwiak Ákos" userId="S::joz6705@univet.hu::4f07005f-3ec3-4874-adbb-094782c41281" providerId="AD" clId="Web-{DB3CE435-1D80-4F05-9876-EDAEEE424FD3}" dt="2021-05-12T10:18:57.236" v="22"/>
        <pc:sldMkLst>
          <pc:docMk/>
          <pc:sldMk cId="1370101136" sldId="367"/>
        </pc:sldMkLst>
      </pc:sldChg>
      <pc:sldChg chg="modNotes">
        <pc:chgData name="Dr. Józwiak Ákos" userId="S::joz6705@univet.hu::4f07005f-3ec3-4874-adbb-094782c41281" providerId="AD" clId="Web-{DB3CE435-1D80-4F05-9876-EDAEEE424FD3}" dt="2021-05-12T09:26:51.198" v="1"/>
        <pc:sldMkLst>
          <pc:docMk/>
          <pc:sldMk cId="2013353696" sldId="434"/>
        </pc:sldMkLst>
      </pc:sldChg>
      <pc:sldChg chg="modNotes">
        <pc:chgData name="Dr. Józwiak Ákos" userId="S::joz6705@univet.hu::4f07005f-3ec3-4874-adbb-094782c41281" providerId="AD" clId="Web-{DB3CE435-1D80-4F05-9876-EDAEEE424FD3}" dt="2021-05-12T09:39:40.997" v="3"/>
        <pc:sldMkLst>
          <pc:docMk/>
          <pc:sldMk cId="1769588257" sldId="543"/>
        </pc:sldMkLst>
      </pc:sldChg>
      <pc:sldChg chg="modNotes">
        <pc:chgData name="Dr. Józwiak Ákos" userId="S::joz6705@univet.hu::4f07005f-3ec3-4874-adbb-094782c41281" providerId="AD" clId="Web-{DB3CE435-1D80-4F05-9876-EDAEEE424FD3}" dt="2021-05-12T09:40:15.138" v="4"/>
        <pc:sldMkLst>
          <pc:docMk/>
          <pc:sldMk cId="2243199087" sldId="544"/>
        </pc:sldMkLst>
      </pc:sldChg>
      <pc:sldChg chg="modSp">
        <pc:chgData name="Dr. Józwiak Ákos" userId="S::joz6705@univet.hu::4f07005f-3ec3-4874-adbb-094782c41281" providerId="AD" clId="Web-{DB3CE435-1D80-4F05-9876-EDAEEE424FD3}" dt="2021-05-12T10:30:02.048" v="24" actId="20577"/>
        <pc:sldMkLst>
          <pc:docMk/>
          <pc:sldMk cId="1702735713" sldId="555"/>
        </pc:sldMkLst>
        <pc:spChg chg="mod">
          <ac:chgData name="Dr. Józwiak Ákos" userId="S::joz6705@univet.hu::4f07005f-3ec3-4874-adbb-094782c41281" providerId="AD" clId="Web-{DB3CE435-1D80-4F05-9876-EDAEEE424FD3}" dt="2021-05-12T10:30:02.048" v="24" actId="20577"/>
          <ac:spMkLst>
            <pc:docMk/>
            <pc:sldMk cId="1702735713" sldId="555"/>
            <ac:spMk id="32770" creationId="{00000000-0000-0000-0000-000000000000}"/>
          </ac:spMkLst>
        </pc:spChg>
      </pc:sldChg>
      <pc:sldChg chg="modSp">
        <pc:chgData name="Dr. Józwiak Ákos" userId="S::joz6705@univet.hu::4f07005f-3ec3-4874-adbb-094782c41281" providerId="AD" clId="Web-{DB3CE435-1D80-4F05-9876-EDAEEE424FD3}" dt="2021-05-12T09:51:30.934" v="10" actId="20577"/>
        <pc:sldMkLst>
          <pc:docMk/>
          <pc:sldMk cId="1360690972" sldId="576"/>
        </pc:sldMkLst>
        <pc:spChg chg="mod">
          <ac:chgData name="Dr. Józwiak Ákos" userId="S::joz6705@univet.hu::4f07005f-3ec3-4874-adbb-094782c41281" providerId="AD" clId="Web-{DB3CE435-1D80-4F05-9876-EDAEEE424FD3}" dt="2021-05-12T09:51:30.934" v="10" actId="20577"/>
          <ac:spMkLst>
            <pc:docMk/>
            <pc:sldMk cId="1360690972" sldId="576"/>
            <ac:spMk id="3" creationId="{F49A7567-2545-44B7-8E5F-B4709CF049C1}"/>
          </ac:spMkLst>
        </pc:spChg>
      </pc:sldChg>
      <pc:sldChg chg="modSp">
        <pc:chgData name="Dr. Józwiak Ákos" userId="S::joz6705@univet.hu::4f07005f-3ec3-4874-adbb-094782c41281" providerId="AD" clId="Web-{DB3CE435-1D80-4F05-9876-EDAEEE424FD3}" dt="2021-05-12T09:48:33.696" v="7" actId="20577"/>
        <pc:sldMkLst>
          <pc:docMk/>
          <pc:sldMk cId="2251844399" sldId="578"/>
        </pc:sldMkLst>
        <pc:spChg chg="mod">
          <ac:chgData name="Dr. Józwiak Ákos" userId="S::joz6705@univet.hu::4f07005f-3ec3-4874-adbb-094782c41281" providerId="AD" clId="Web-{DB3CE435-1D80-4F05-9876-EDAEEE424FD3}" dt="2021-05-12T09:48:33.696" v="7" actId="20577"/>
          <ac:spMkLst>
            <pc:docMk/>
            <pc:sldMk cId="2251844399" sldId="578"/>
            <ac:spMk id="4" creationId="{425A50E9-9D1D-4315-9553-6B298BDC3037}"/>
          </ac:spMkLst>
        </pc:spChg>
      </pc:sldChg>
    </pc:docChg>
  </pc:docChgLst>
  <pc:docChgLst>
    <pc:chgData name="Dr. Józwiak Ákos" userId="S::joz6705@univet.hu::4f07005f-3ec3-4874-adbb-094782c41281" providerId="AD" clId="Web-{3B7DB264-7A74-41D5-972D-14908CF4929C}"/>
    <pc:docChg chg="modSld">
      <pc:chgData name="Dr. Józwiak Ákos" userId="S::joz6705@univet.hu::4f07005f-3ec3-4874-adbb-094782c41281" providerId="AD" clId="Web-{3B7DB264-7A74-41D5-972D-14908CF4929C}" dt="2021-05-13T06:25:06.575" v="7" actId="20577"/>
      <pc:docMkLst>
        <pc:docMk/>
      </pc:docMkLst>
      <pc:sldChg chg="modSp">
        <pc:chgData name="Dr. Józwiak Ákos" userId="S::joz6705@univet.hu::4f07005f-3ec3-4874-adbb-094782c41281" providerId="AD" clId="Web-{3B7DB264-7A74-41D5-972D-14908CF4929C}" dt="2021-05-13T06:25:06.575" v="7" actId="20577"/>
        <pc:sldMkLst>
          <pc:docMk/>
          <pc:sldMk cId="3069113233" sldId="600"/>
        </pc:sldMkLst>
        <pc:spChg chg="mod">
          <ac:chgData name="Dr. Józwiak Ákos" userId="S::joz6705@univet.hu::4f07005f-3ec3-4874-adbb-094782c41281" providerId="AD" clId="Web-{3B7DB264-7A74-41D5-972D-14908CF4929C}" dt="2021-05-13T06:25:06.575" v="7" actId="20577"/>
          <ac:spMkLst>
            <pc:docMk/>
            <pc:sldMk cId="3069113233" sldId="600"/>
            <ac:spMk id="3" creationId="{DCAE43B6-4F7E-4F1F-9D16-2AFB150F441C}"/>
          </ac:spMkLst>
        </pc:spChg>
      </pc:sldChg>
    </pc:docChg>
  </pc:docChgLst>
  <pc:docChgLst>
    <pc:chgData name="Engelhardt Tekla" userId="S::eng3192@univet.hu::e0de671e-ea63-4695-94cb-5578a4988a2f" providerId="AD" clId="Web-{202478F8-77FB-4CE2-9897-B319E82CAFC4}"/>
    <pc:docChg chg="modSld">
      <pc:chgData name="Engelhardt Tekla" userId="S::eng3192@univet.hu::e0de671e-ea63-4695-94cb-5578a4988a2f" providerId="AD" clId="Web-{202478F8-77FB-4CE2-9897-B319E82CAFC4}" dt="2021-05-14T09:12:50.812" v="669" actId="20577"/>
      <pc:docMkLst>
        <pc:docMk/>
      </pc:docMkLst>
      <pc:sldChg chg="modSp">
        <pc:chgData name="Engelhardt Tekla" userId="S::eng3192@univet.hu::e0de671e-ea63-4695-94cb-5578a4988a2f" providerId="AD" clId="Web-{202478F8-77FB-4CE2-9897-B319E82CAFC4}" dt="2021-05-14T09:12:50.812" v="669" actId="20577"/>
        <pc:sldMkLst>
          <pc:docMk/>
          <pc:sldMk cId="3069113233" sldId="600"/>
        </pc:sldMkLst>
        <pc:spChg chg="mod">
          <ac:chgData name="Engelhardt Tekla" userId="S::eng3192@univet.hu::e0de671e-ea63-4695-94cb-5578a4988a2f" providerId="AD" clId="Web-{202478F8-77FB-4CE2-9897-B319E82CAFC4}" dt="2021-05-14T09:12:50.812" v="669" actId="20577"/>
          <ac:spMkLst>
            <pc:docMk/>
            <pc:sldMk cId="3069113233" sldId="600"/>
            <ac:spMk id="3" creationId="{DCAE43B6-4F7E-4F1F-9D16-2AFB150F441C}"/>
          </ac:spMkLst>
        </pc:spChg>
      </pc:sldChg>
    </pc:docChg>
  </pc:docChgLst>
  <pc:docChgLst>
    <pc:chgData name="Engelhardt Tekla" userId="S::eng3192@univet.hu::e0de671e-ea63-4695-94cb-5578a4988a2f" providerId="AD" clId="Web-{785DD51D-2DC4-4F57-AF67-7652333F5CCF}"/>
    <pc:docChg chg="modSld">
      <pc:chgData name="Engelhardt Tekla" userId="S::eng3192@univet.hu::e0de671e-ea63-4695-94cb-5578a4988a2f" providerId="AD" clId="Web-{785DD51D-2DC4-4F57-AF67-7652333F5CCF}" dt="2021-05-03T12:44:21.726" v="41" actId="20577"/>
      <pc:docMkLst>
        <pc:docMk/>
      </pc:docMkLst>
      <pc:sldChg chg="modSp">
        <pc:chgData name="Engelhardt Tekla" userId="S::eng3192@univet.hu::e0de671e-ea63-4695-94cb-5578a4988a2f" providerId="AD" clId="Web-{785DD51D-2DC4-4F57-AF67-7652333F5CCF}" dt="2021-05-03T12:44:21.726" v="41" actId="20577"/>
        <pc:sldMkLst>
          <pc:docMk/>
          <pc:sldMk cId="1360690972" sldId="576"/>
        </pc:sldMkLst>
        <pc:spChg chg="mod">
          <ac:chgData name="Engelhardt Tekla" userId="S::eng3192@univet.hu::e0de671e-ea63-4695-94cb-5578a4988a2f" providerId="AD" clId="Web-{785DD51D-2DC4-4F57-AF67-7652333F5CCF}" dt="2021-05-03T12:44:21.726" v="41" actId="20577"/>
          <ac:spMkLst>
            <pc:docMk/>
            <pc:sldMk cId="1360690972" sldId="576"/>
            <ac:spMk id="3" creationId="{F49A7567-2545-44B7-8E5F-B4709CF049C1}"/>
          </ac:spMkLst>
        </pc:spChg>
      </pc:sldChg>
    </pc:docChg>
  </pc:docChgLst>
  <pc:docChgLst>
    <pc:chgData name="Engelhardt Tekla" userId="S::eng3192@univet.hu::e0de671e-ea63-4695-94cb-5578a4988a2f" providerId="AD" clId="Web-{3B099380-7744-4A10-B8BB-3DF81C1FE0A2}"/>
    <pc:docChg chg="modSld">
      <pc:chgData name="Engelhardt Tekla" userId="S::eng3192@univet.hu::e0de671e-ea63-4695-94cb-5578a4988a2f" providerId="AD" clId="Web-{3B099380-7744-4A10-B8BB-3DF81C1FE0A2}" dt="2021-04-26T19:11:15.628" v="31" actId="20577"/>
      <pc:docMkLst>
        <pc:docMk/>
      </pc:docMkLst>
      <pc:sldChg chg="modSp">
        <pc:chgData name="Engelhardt Tekla" userId="S::eng3192@univet.hu::e0de671e-ea63-4695-94cb-5578a4988a2f" providerId="AD" clId="Web-{3B099380-7744-4A10-B8BB-3DF81C1FE0A2}" dt="2021-04-26T19:11:15.628" v="31" actId="20577"/>
        <pc:sldMkLst>
          <pc:docMk/>
          <pc:sldMk cId="0" sldId="258"/>
        </pc:sldMkLst>
        <pc:spChg chg="mod">
          <ac:chgData name="Engelhardt Tekla" userId="S::eng3192@univet.hu::e0de671e-ea63-4695-94cb-5578a4988a2f" providerId="AD" clId="Web-{3B099380-7744-4A10-B8BB-3DF81C1FE0A2}" dt="2021-04-26T19:11:15.628" v="31" actId="20577"/>
          <ac:spMkLst>
            <pc:docMk/>
            <pc:sldMk cId="0" sldId="258"/>
            <ac:spMk id="74" creationId="{00000000-0000-0000-0000-000000000000}"/>
          </ac:spMkLst>
        </pc:spChg>
      </pc:sldChg>
    </pc:docChg>
  </pc:docChgLst>
  <pc:docChgLst>
    <pc:chgData name="Engelhardt Tekla" userId="S::eng3192@univet.hu::e0de671e-ea63-4695-94cb-5578a4988a2f" providerId="AD" clId="Web-{8C1DCFBB-56AD-42BB-9A06-E2E9A9537892}"/>
    <pc:docChg chg="addSld delSld modSld">
      <pc:chgData name="Engelhardt Tekla" userId="S::eng3192@univet.hu::e0de671e-ea63-4695-94cb-5578a4988a2f" providerId="AD" clId="Web-{8C1DCFBB-56AD-42BB-9A06-E2E9A9537892}" dt="2021-05-14T11:31:26.259" v="122" actId="20577"/>
      <pc:docMkLst>
        <pc:docMk/>
      </pc:docMkLst>
      <pc:sldChg chg="modSp">
        <pc:chgData name="Engelhardt Tekla" userId="S::eng3192@univet.hu::e0de671e-ea63-4695-94cb-5578a4988a2f" providerId="AD" clId="Web-{8C1DCFBB-56AD-42BB-9A06-E2E9A9537892}" dt="2021-05-14T09:46:56.902" v="10" actId="20577"/>
        <pc:sldMkLst>
          <pc:docMk/>
          <pc:sldMk cId="3829944900" sldId="579"/>
        </pc:sldMkLst>
        <pc:spChg chg="mod">
          <ac:chgData name="Engelhardt Tekla" userId="S::eng3192@univet.hu::e0de671e-ea63-4695-94cb-5578a4988a2f" providerId="AD" clId="Web-{8C1DCFBB-56AD-42BB-9A06-E2E9A9537892}" dt="2021-05-14T09:46:56.902" v="10" actId="20577"/>
          <ac:spMkLst>
            <pc:docMk/>
            <pc:sldMk cId="3829944900" sldId="579"/>
            <ac:spMk id="3" creationId="{FE2C5605-11C5-4440-9ACA-CB4D95A5B8CB}"/>
          </ac:spMkLst>
        </pc:spChg>
      </pc:sldChg>
      <pc:sldChg chg="modSp">
        <pc:chgData name="Engelhardt Tekla" userId="S::eng3192@univet.hu::e0de671e-ea63-4695-94cb-5578a4988a2f" providerId="AD" clId="Web-{8C1DCFBB-56AD-42BB-9A06-E2E9A9537892}" dt="2021-05-14T09:58:17.808" v="17" actId="20577"/>
        <pc:sldMkLst>
          <pc:docMk/>
          <pc:sldMk cId="1809648360" sldId="581"/>
        </pc:sldMkLst>
        <pc:spChg chg="mod">
          <ac:chgData name="Engelhardt Tekla" userId="S::eng3192@univet.hu::e0de671e-ea63-4695-94cb-5578a4988a2f" providerId="AD" clId="Web-{8C1DCFBB-56AD-42BB-9A06-E2E9A9537892}" dt="2021-05-14T09:58:17.808" v="17" actId="20577"/>
          <ac:spMkLst>
            <pc:docMk/>
            <pc:sldMk cId="1809648360" sldId="581"/>
            <ac:spMk id="3" creationId="{26AB10CB-382A-4202-BAFE-8115C19D9DD1}"/>
          </ac:spMkLst>
        </pc:spChg>
      </pc:sldChg>
      <pc:sldChg chg="modSp">
        <pc:chgData name="Engelhardt Tekla" userId="S::eng3192@univet.hu::e0de671e-ea63-4695-94cb-5578a4988a2f" providerId="AD" clId="Web-{8C1DCFBB-56AD-42BB-9A06-E2E9A9537892}" dt="2021-05-14T09:38:30.063" v="5" actId="20577"/>
        <pc:sldMkLst>
          <pc:docMk/>
          <pc:sldMk cId="2864134901" sldId="582"/>
        </pc:sldMkLst>
        <pc:spChg chg="mod">
          <ac:chgData name="Engelhardt Tekla" userId="S::eng3192@univet.hu::e0de671e-ea63-4695-94cb-5578a4988a2f" providerId="AD" clId="Web-{8C1DCFBB-56AD-42BB-9A06-E2E9A9537892}" dt="2021-05-14T09:38:30.063" v="5" actId="20577"/>
          <ac:spMkLst>
            <pc:docMk/>
            <pc:sldMk cId="2864134901" sldId="582"/>
            <ac:spMk id="3" creationId="{1C9DEDCC-05DD-4C4C-8104-3528997600F2}"/>
          </ac:spMkLst>
        </pc:spChg>
      </pc:sldChg>
      <pc:sldChg chg="modSp">
        <pc:chgData name="Engelhardt Tekla" userId="S::eng3192@univet.hu::e0de671e-ea63-4695-94cb-5578a4988a2f" providerId="AD" clId="Web-{8C1DCFBB-56AD-42BB-9A06-E2E9A9537892}" dt="2021-05-14T10:11:52.466" v="23" actId="20577"/>
        <pc:sldMkLst>
          <pc:docMk/>
          <pc:sldMk cId="3007243324" sldId="589"/>
        </pc:sldMkLst>
        <pc:spChg chg="mod">
          <ac:chgData name="Engelhardt Tekla" userId="S::eng3192@univet.hu::e0de671e-ea63-4695-94cb-5578a4988a2f" providerId="AD" clId="Web-{8C1DCFBB-56AD-42BB-9A06-E2E9A9537892}" dt="2021-05-14T10:11:52.466" v="23" actId="20577"/>
          <ac:spMkLst>
            <pc:docMk/>
            <pc:sldMk cId="3007243324" sldId="589"/>
            <ac:spMk id="3" creationId="{A72571CB-52DD-4127-AC94-C37AEF0566C2}"/>
          </ac:spMkLst>
        </pc:spChg>
      </pc:sldChg>
      <pc:sldChg chg="modSp">
        <pc:chgData name="Engelhardt Tekla" userId="S::eng3192@univet.hu::e0de671e-ea63-4695-94cb-5578a4988a2f" providerId="AD" clId="Web-{8C1DCFBB-56AD-42BB-9A06-E2E9A9537892}" dt="2021-05-14T09:38:39.329" v="7" actId="20577"/>
        <pc:sldMkLst>
          <pc:docMk/>
          <pc:sldMk cId="4192669780" sldId="594"/>
        </pc:sldMkLst>
        <pc:spChg chg="mod">
          <ac:chgData name="Engelhardt Tekla" userId="S::eng3192@univet.hu::e0de671e-ea63-4695-94cb-5578a4988a2f" providerId="AD" clId="Web-{8C1DCFBB-56AD-42BB-9A06-E2E9A9537892}" dt="2021-05-14T09:38:39.329" v="7" actId="20577"/>
          <ac:spMkLst>
            <pc:docMk/>
            <pc:sldMk cId="4192669780" sldId="594"/>
            <ac:spMk id="3" creationId="{14EBF5D0-39AA-4318-97EF-2792B9F9B7E6}"/>
          </ac:spMkLst>
        </pc:spChg>
      </pc:sldChg>
      <pc:sldChg chg="delCm">
        <pc:chgData name="Engelhardt Tekla" userId="S::eng3192@univet.hu::e0de671e-ea63-4695-94cb-5578a4988a2f" providerId="AD" clId="Web-{8C1DCFBB-56AD-42BB-9A06-E2E9A9537892}" dt="2021-05-14T09:37:59.265" v="0"/>
        <pc:sldMkLst>
          <pc:docMk/>
          <pc:sldMk cId="808432049" sldId="595"/>
        </pc:sldMkLst>
      </pc:sldChg>
      <pc:sldChg chg="addSp delSp modSp mod modClrScheme chgLayout">
        <pc:chgData name="Engelhardt Tekla" userId="S::eng3192@univet.hu::e0de671e-ea63-4695-94cb-5578a4988a2f" providerId="AD" clId="Web-{8C1DCFBB-56AD-42BB-9A06-E2E9A9537892}" dt="2021-05-14T11:28:39.536" v="92" actId="20577"/>
        <pc:sldMkLst>
          <pc:docMk/>
          <pc:sldMk cId="634309930" sldId="601"/>
        </pc:sldMkLst>
        <pc:spChg chg="mod ord">
          <ac:chgData name="Engelhardt Tekla" userId="S::eng3192@univet.hu::e0de671e-ea63-4695-94cb-5578a4988a2f" providerId="AD" clId="Web-{8C1DCFBB-56AD-42BB-9A06-E2E9A9537892}" dt="2021-05-14T11:28:39.536" v="92" actId="20577"/>
          <ac:spMkLst>
            <pc:docMk/>
            <pc:sldMk cId="634309930" sldId="601"/>
            <ac:spMk id="2" creationId="{F7EF1AC0-67A1-49AA-969F-F450057638FE}"/>
          </ac:spMkLst>
        </pc:spChg>
        <pc:spChg chg="del mod ord">
          <ac:chgData name="Engelhardt Tekla" userId="S::eng3192@univet.hu::e0de671e-ea63-4695-94cb-5578a4988a2f" providerId="AD" clId="Web-{8C1DCFBB-56AD-42BB-9A06-E2E9A9537892}" dt="2021-05-14T11:09:49.258" v="76"/>
          <ac:spMkLst>
            <pc:docMk/>
            <pc:sldMk cId="634309930" sldId="601"/>
            <ac:spMk id="3" creationId="{FBE40461-249D-43F9-B150-4AA40C96DC84}"/>
          </ac:spMkLst>
        </pc:spChg>
        <pc:spChg chg="add mod ord">
          <ac:chgData name="Engelhardt Tekla" userId="S::eng3192@univet.hu::e0de671e-ea63-4695-94cb-5578a4988a2f" providerId="AD" clId="Web-{8C1DCFBB-56AD-42BB-9A06-E2E9A9537892}" dt="2021-05-14T11:08:24.350" v="56" actId="20577"/>
          <ac:spMkLst>
            <pc:docMk/>
            <pc:sldMk cId="634309930" sldId="601"/>
            <ac:spMk id="4" creationId="{5ACA5B5D-238F-437E-9798-019E8BD43483}"/>
          </ac:spMkLst>
        </pc:spChg>
        <pc:spChg chg="add mod">
          <ac:chgData name="Engelhardt Tekla" userId="S::eng3192@univet.hu::e0de671e-ea63-4695-94cb-5578a4988a2f" providerId="AD" clId="Web-{8C1DCFBB-56AD-42BB-9A06-E2E9A9537892}" dt="2021-05-14T11:18:58.709" v="82" actId="20577"/>
          <ac:spMkLst>
            <pc:docMk/>
            <pc:sldMk cId="634309930" sldId="601"/>
            <ac:spMk id="6" creationId="{E915A844-1073-4377-95DA-05CFBB25703A}"/>
          </ac:spMkLst>
        </pc:spChg>
      </pc:sldChg>
      <pc:sldChg chg="modSp">
        <pc:chgData name="Engelhardt Tekla" userId="S::eng3192@univet.hu::e0de671e-ea63-4695-94cb-5578a4988a2f" providerId="AD" clId="Web-{8C1DCFBB-56AD-42BB-9A06-E2E9A9537892}" dt="2021-05-14T09:47:15.121" v="12" actId="20577"/>
        <pc:sldMkLst>
          <pc:docMk/>
          <pc:sldMk cId="1704177146" sldId="613"/>
        </pc:sldMkLst>
        <pc:spChg chg="mod">
          <ac:chgData name="Engelhardt Tekla" userId="S::eng3192@univet.hu::e0de671e-ea63-4695-94cb-5578a4988a2f" providerId="AD" clId="Web-{8C1DCFBB-56AD-42BB-9A06-E2E9A9537892}" dt="2021-05-14T09:47:15.121" v="12" actId="20577"/>
          <ac:spMkLst>
            <pc:docMk/>
            <pc:sldMk cId="1704177146" sldId="613"/>
            <ac:spMk id="3" creationId="{FE2C5605-11C5-4440-9ACA-CB4D95A5B8CB}"/>
          </ac:spMkLst>
        </pc:spChg>
      </pc:sldChg>
      <pc:sldChg chg="addSp modSp new del mod modClrScheme chgLayout">
        <pc:chgData name="Engelhardt Tekla" userId="S::eng3192@univet.hu::e0de671e-ea63-4695-94cb-5578a4988a2f" providerId="AD" clId="Web-{8C1DCFBB-56AD-42BB-9A06-E2E9A9537892}" dt="2021-05-14T11:09:36.164" v="72"/>
        <pc:sldMkLst>
          <pc:docMk/>
          <pc:sldMk cId="601459901" sldId="615"/>
        </pc:sldMkLst>
        <pc:spChg chg="mod ord">
          <ac:chgData name="Engelhardt Tekla" userId="S::eng3192@univet.hu::e0de671e-ea63-4695-94cb-5578a4988a2f" providerId="AD" clId="Web-{8C1DCFBB-56AD-42BB-9A06-E2E9A9537892}" dt="2021-05-14T11:07:29.974" v="48"/>
          <ac:spMkLst>
            <pc:docMk/>
            <pc:sldMk cId="601459901" sldId="615"/>
            <ac:spMk id="2" creationId="{EF64AC5C-7A28-4E8E-9CE7-46A131C86C67}"/>
          </ac:spMkLst>
        </pc:spChg>
        <pc:spChg chg="mod ord">
          <ac:chgData name="Engelhardt Tekla" userId="S::eng3192@univet.hu::e0de671e-ea63-4695-94cb-5578a4988a2f" providerId="AD" clId="Web-{8C1DCFBB-56AD-42BB-9A06-E2E9A9537892}" dt="2021-05-14T11:08:09.990" v="53" actId="20577"/>
          <ac:spMkLst>
            <pc:docMk/>
            <pc:sldMk cId="601459901" sldId="615"/>
            <ac:spMk id="3" creationId="{456BA03E-7434-409E-9146-387486EE323D}"/>
          </ac:spMkLst>
        </pc:spChg>
        <pc:spChg chg="add mod ord">
          <ac:chgData name="Engelhardt Tekla" userId="S::eng3192@univet.hu::e0de671e-ea63-4695-94cb-5578a4988a2f" providerId="AD" clId="Web-{8C1DCFBB-56AD-42BB-9A06-E2E9A9537892}" dt="2021-05-14T11:08:58.710" v="61" actId="1076"/>
          <ac:spMkLst>
            <pc:docMk/>
            <pc:sldMk cId="601459901" sldId="615"/>
            <ac:spMk id="4" creationId="{4FCA8CF6-270C-4F15-A380-0B6D8CA63142}"/>
          </ac:spMkLst>
        </pc:spChg>
        <pc:spChg chg="add mod">
          <ac:chgData name="Engelhardt Tekla" userId="S::eng3192@univet.hu::e0de671e-ea63-4695-94cb-5578a4988a2f" providerId="AD" clId="Web-{8C1DCFBB-56AD-42BB-9A06-E2E9A9537892}" dt="2021-05-14T11:09:33.086" v="71" actId="20577"/>
          <ac:spMkLst>
            <pc:docMk/>
            <pc:sldMk cId="601459901" sldId="615"/>
            <ac:spMk id="5" creationId="{6EC0E1EB-EDDF-4541-BCAB-07D2F4DD9EF0}"/>
          </ac:spMkLst>
        </pc:spChg>
      </pc:sldChg>
      <pc:sldChg chg="addSp modSp new del mod modClrScheme chgLayout">
        <pc:chgData name="Engelhardt Tekla" userId="S::eng3192@univet.hu::e0de671e-ea63-4695-94cb-5578a4988a2f" providerId="AD" clId="Web-{8C1DCFBB-56AD-42BB-9A06-E2E9A9537892}" dt="2021-05-14T11:09:38.696" v="73"/>
        <pc:sldMkLst>
          <pc:docMk/>
          <pc:sldMk cId="3469385631" sldId="616"/>
        </pc:sldMkLst>
        <pc:spChg chg="mod ord">
          <ac:chgData name="Engelhardt Tekla" userId="S::eng3192@univet.hu::e0de671e-ea63-4695-94cb-5578a4988a2f" providerId="AD" clId="Web-{8C1DCFBB-56AD-42BB-9A06-E2E9A9537892}" dt="2021-05-14T11:07:39.974" v="49"/>
          <ac:spMkLst>
            <pc:docMk/>
            <pc:sldMk cId="3469385631" sldId="616"/>
            <ac:spMk id="2" creationId="{FD0B2406-13F3-4692-A3B1-96BEFBBDBFED}"/>
          </ac:spMkLst>
        </pc:spChg>
        <pc:spChg chg="mod ord">
          <ac:chgData name="Engelhardt Tekla" userId="S::eng3192@univet.hu::e0de671e-ea63-4695-94cb-5578a4988a2f" providerId="AD" clId="Web-{8C1DCFBB-56AD-42BB-9A06-E2E9A9537892}" dt="2021-05-14T11:07:39.974" v="49"/>
          <ac:spMkLst>
            <pc:docMk/>
            <pc:sldMk cId="3469385631" sldId="616"/>
            <ac:spMk id="3" creationId="{F48D7F25-B8BA-496D-9A68-96CA1A419B67}"/>
          </ac:spMkLst>
        </pc:spChg>
        <pc:spChg chg="add mod ord">
          <ac:chgData name="Engelhardt Tekla" userId="S::eng3192@univet.hu::e0de671e-ea63-4695-94cb-5578a4988a2f" providerId="AD" clId="Web-{8C1DCFBB-56AD-42BB-9A06-E2E9A9537892}" dt="2021-05-14T11:07:39.974" v="49"/>
          <ac:spMkLst>
            <pc:docMk/>
            <pc:sldMk cId="3469385631" sldId="616"/>
            <ac:spMk id="4" creationId="{CAEFABD2-D14C-4DDE-A5DC-284098746DEC}"/>
          </ac:spMkLst>
        </pc:spChg>
      </pc:sldChg>
      <pc:sldChg chg="addSp modSp new del mod modClrScheme chgLayout">
        <pc:chgData name="Engelhardt Tekla" userId="S::eng3192@univet.hu::e0de671e-ea63-4695-94cb-5578a4988a2f" providerId="AD" clId="Web-{8C1DCFBB-56AD-42BB-9A06-E2E9A9537892}" dt="2021-05-14T11:09:39.633" v="74"/>
        <pc:sldMkLst>
          <pc:docMk/>
          <pc:sldMk cId="3397808054" sldId="617"/>
        </pc:sldMkLst>
        <pc:spChg chg="mod ord">
          <ac:chgData name="Engelhardt Tekla" userId="S::eng3192@univet.hu::e0de671e-ea63-4695-94cb-5578a4988a2f" providerId="AD" clId="Web-{8C1DCFBB-56AD-42BB-9A06-E2E9A9537892}" dt="2021-05-14T11:07:53.803" v="51"/>
          <ac:spMkLst>
            <pc:docMk/>
            <pc:sldMk cId="3397808054" sldId="617"/>
            <ac:spMk id="2" creationId="{2625D686-F33F-43D6-9987-7D71BA084465}"/>
          </ac:spMkLst>
        </pc:spChg>
        <pc:spChg chg="mod ord">
          <ac:chgData name="Engelhardt Tekla" userId="S::eng3192@univet.hu::e0de671e-ea63-4695-94cb-5578a4988a2f" providerId="AD" clId="Web-{8C1DCFBB-56AD-42BB-9A06-E2E9A9537892}" dt="2021-05-14T11:07:53.803" v="51"/>
          <ac:spMkLst>
            <pc:docMk/>
            <pc:sldMk cId="3397808054" sldId="617"/>
            <ac:spMk id="3" creationId="{B815883E-2FD1-470F-8451-6B09FE90794F}"/>
          </ac:spMkLst>
        </pc:spChg>
        <pc:spChg chg="add mod ord">
          <ac:chgData name="Engelhardt Tekla" userId="S::eng3192@univet.hu::e0de671e-ea63-4695-94cb-5578a4988a2f" providerId="AD" clId="Web-{8C1DCFBB-56AD-42BB-9A06-E2E9A9537892}" dt="2021-05-14T11:07:53.803" v="51"/>
          <ac:spMkLst>
            <pc:docMk/>
            <pc:sldMk cId="3397808054" sldId="617"/>
            <ac:spMk id="4" creationId="{73847243-6B17-47EB-9CEA-338D7F6C1F9B}"/>
          </ac:spMkLst>
        </pc:spChg>
      </pc:sldChg>
      <pc:sldChg chg="modSp new">
        <pc:chgData name="Engelhardt Tekla" userId="S::eng3192@univet.hu::e0de671e-ea63-4695-94cb-5578a4988a2f" providerId="AD" clId="Web-{8C1DCFBB-56AD-42BB-9A06-E2E9A9537892}" dt="2021-05-14T11:30:07.382" v="102" actId="20577"/>
        <pc:sldMkLst>
          <pc:docMk/>
          <pc:sldMk cId="2477465771" sldId="618"/>
        </pc:sldMkLst>
        <pc:spChg chg="mod">
          <ac:chgData name="Engelhardt Tekla" userId="S::eng3192@univet.hu::e0de671e-ea63-4695-94cb-5578a4988a2f" providerId="AD" clId="Web-{8C1DCFBB-56AD-42BB-9A06-E2E9A9537892}" dt="2021-05-14T11:19:01.913" v="87" actId="20577"/>
          <ac:spMkLst>
            <pc:docMk/>
            <pc:sldMk cId="2477465771" sldId="618"/>
            <ac:spMk id="2" creationId="{F46C103E-A995-4C7C-A6DE-FD99182DAA3F}"/>
          </ac:spMkLst>
        </pc:spChg>
        <pc:spChg chg="mod">
          <ac:chgData name="Engelhardt Tekla" userId="S::eng3192@univet.hu::e0de671e-ea63-4695-94cb-5578a4988a2f" providerId="AD" clId="Web-{8C1DCFBB-56AD-42BB-9A06-E2E9A9537892}" dt="2021-05-14T11:29:42.382" v="98" actId="20577"/>
          <ac:spMkLst>
            <pc:docMk/>
            <pc:sldMk cId="2477465771" sldId="618"/>
            <ac:spMk id="3" creationId="{0E163987-A884-489F-BAAE-B15F88F1AC34}"/>
          </ac:spMkLst>
        </pc:spChg>
        <pc:spChg chg="mod">
          <ac:chgData name="Engelhardt Tekla" userId="S::eng3192@univet.hu::e0de671e-ea63-4695-94cb-5578a4988a2f" providerId="AD" clId="Web-{8C1DCFBB-56AD-42BB-9A06-E2E9A9537892}" dt="2021-05-14T11:30:07.382" v="102" actId="20577"/>
          <ac:spMkLst>
            <pc:docMk/>
            <pc:sldMk cId="2477465771" sldId="618"/>
            <ac:spMk id="4" creationId="{713E5424-DFA3-4DEE-B7C9-7212518DB828}"/>
          </ac:spMkLst>
        </pc:spChg>
      </pc:sldChg>
      <pc:sldChg chg="modSp new">
        <pc:chgData name="Engelhardt Tekla" userId="S::eng3192@univet.hu::e0de671e-ea63-4695-94cb-5578a4988a2f" providerId="AD" clId="Web-{8C1DCFBB-56AD-42BB-9A06-E2E9A9537892}" dt="2021-05-14T11:31:18.587" v="121" actId="20577"/>
        <pc:sldMkLst>
          <pc:docMk/>
          <pc:sldMk cId="3421416014" sldId="619"/>
        </pc:sldMkLst>
        <pc:spChg chg="mod">
          <ac:chgData name="Engelhardt Tekla" userId="S::eng3192@univet.hu::e0de671e-ea63-4695-94cb-5578a4988a2f" providerId="AD" clId="Web-{8C1DCFBB-56AD-42BB-9A06-E2E9A9537892}" dt="2021-05-14T11:30:19.789" v="107" actId="20577"/>
          <ac:spMkLst>
            <pc:docMk/>
            <pc:sldMk cId="3421416014" sldId="619"/>
            <ac:spMk id="2" creationId="{28496C0A-84B4-419A-A23C-D54A9B4B653D}"/>
          </ac:spMkLst>
        </pc:spChg>
        <pc:spChg chg="mod">
          <ac:chgData name="Engelhardt Tekla" userId="S::eng3192@univet.hu::e0de671e-ea63-4695-94cb-5578a4988a2f" providerId="AD" clId="Web-{8C1DCFBB-56AD-42BB-9A06-E2E9A9537892}" dt="2021-05-14T11:30:34.961" v="110" actId="20577"/>
          <ac:spMkLst>
            <pc:docMk/>
            <pc:sldMk cId="3421416014" sldId="619"/>
            <ac:spMk id="3" creationId="{1625E432-7E13-422B-B7D3-EF59E367CB23}"/>
          </ac:spMkLst>
        </pc:spChg>
        <pc:spChg chg="mod">
          <ac:chgData name="Engelhardt Tekla" userId="S::eng3192@univet.hu::e0de671e-ea63-4695-94cb-5578a4988a2f" providerId="AD" clId="Web-{8C1DCFBB-56AD-42BB-9A06-E2E9A9537892}" dt="2021-05-14T11:31:18.587" v="121" actId="20577"/>
          <ac:spMkLst>
            <pc:docMk/>
            <pc:sldMk cId="3421416014" sldId="619"/>
            <ac:spMk id="4" creationId="{220DA094-37A6-4A63-B980-3B4E8F0876C9}"/>
          </ac:spMkLst>
        </pc:spChg>
      </pc:sldChg>
      <pc:sldChg chg="modSp new">
        <pc:chgData name="Engelhardt Tekla" userId="S::eng3192@univet.hu::e0de671e-ea63-4695-94cb-5578a4988a2f" providerId="AD" clId="Web-{8C1DCFBB-56AD-42BB-9A06-E2E9A9537892}" dt="2021-05-14T11:31:26.259" v="122" actId="20577"/>
        <pc:sldMkLst>
          <pc:docMk/>
          <pc:sldMk cId="3118880258" sldId="620"/>
        </pc:sldMkLst>
        <pc:spChg chg="mod">
          <ac:chgData name="Engelhardt Tekla" userId="S::eng3192@univet.hu::e0de671e-ea63-4695-94cb-5578a4988a2f" providerId="AD" clId="Web-{8C1DCFBB-56AD-42BB-9A06-E2E9A9537892}" dt="2021-05-14T11:31:26.259" v="122" actId="20577"/>
          <ac:spMkLst>
            <pc:docMk/>
            <pc:sldMk cId="3118880258" sldId="620"/>
            <ac:spMk id="2" creationId="{F8E7724C-41CB-4E45-A07F-16E09E97DE34}"/>
          </ac:spMkLst>
        </pc:spChg>
      </pc:sldChg>
    </pc:docChg>
  </pc:docChgLst>
  <pc:docChgLst>
    <pc:chgData clId="Web-{23472B95-3F8B-40E5-939E-8C5322E609C4}"/>
    <pc:docChg chg="modSld">
      <pc:chgData name="" userId="" providerId="" clId="Web-{23472B95-3F8B-40E5-939E-8C5322E609C4}" dt="2021-05-12T20:47:46.048" v="0" actId="20577"/>
      <pc:docMkLst>
        <pc:docMk/>
      </pc:docMkLst>
      <pc:sldChg chg="modSp">
        <pc:chgData name="" userId="" providerId="" clId="Web-{23472B95-3F8B-40E5-939E-8C5322E609C4}" dt="2021-05-12T20:47:46.048" v="0" actId="20577"/>
        <pc:sldMkLst>
          <pc:docMk/>
          <pc:sldMk cId="2381627157" sldId="585"/>
        </pc:sldMkLst>
        <pc:spChg chg="mod">
          <ac:chgData name="" userId="" providerId="" clId="Web-{23472B95-3F8B-40E5-939E-8C5322E609C4}" dt="2021-05-12T20:47:46.048" v="0" actId="20577"/>
          <ac:spMkLst>
            <pc:docMk/>
            <pc:sldMk cId="2381627157" sldId="585"/>
            <ac:spMk id="3" creationId="{4DFF0BE3-425A-4507-A756-8B3CE324EA12}"/>
          </ac:spMkLst>
        </pc:spChg>
      </pc:sldChg>
    </pc:docChg>
  </pc:docChgLst>
  <pc:docChgLst>
    <pc:chgData clId="Web-{997C0BE2-C548-47F9-8984-15BE57A77F15}"/>
    <pc:docChg chg="modSld">
      <pc:chgData name="" userId="" providerId="" clId="Web-{997C0BE2-C548-47F9-8984-15BE57A77F15}" dt="2021-05-11T19:29:06.926" v="0" actId="20577"/>
      <pc:docMkLst>
        <pc:docMk/>
      </pc:docMkLst>
      <pc:sldChg chg="modSp">
        <pc:chgData name="" userId="" providerId="" clId="Web-{997C0BE2-C548-47F9-8984-15BE57A77F15}" dt="2021-05-11T19:29:06.926" v="0" actId="20577"/>
        <pc:sldMkLst>
          <pc:docMk/>
          <pc:sldMk cId="1809648360" sldId="581"/>
        </pc:sldMkLst>
        <pc:spChg chg="mod">
          <ac:chgData name="" userId="" providerId="" clId="Web-{997C0BE2-C548-47F9-8984-15BE57A77F15}" dt="2021-05-11T19:29:06.926" v="0" actId="20577"/>
          <ac:spMkLst>
            <pc:docMk/>
            <pc:sldMk cId="1809648360" sldId="581"/>
            <ac:spMk id="3" creationId="{26AB10CB-382A-4202-BAFE-8115C19D9DD1}"/>
          </ac:spMkLst>
        </pc:spChg>
      </pc:sldChg>
    </pc:docChg>
  </pc:docChgLst>
  <pc:docChgLst>
    <pc:chgData name="Engelhardt Tekla" userId="S::eng3192@univet.hu::e0de671e-ea63-4695-94cb-5578a4988a2f" providerId="AD" clId="Web-{E9F2D302-ECC2-4180-8FBC-D222804F9E85}"/>
    <pc:docChg chg="modSld">
      <pc:chgData name="Engelhardt Tekla" userId="S::eng3192@univet.hu::e0de671e-ea63-4695-94cb-5578a4988a2f" providerId="AD" clId="Web-{E9F2D302-ECC2-4180-8FBC-D222804F9E85}" dt="2021-04-28T20:42:16.837" v="398" actId="14100"/>
      <pc:docMkLst>
        <pc:docMk/>
      </pc:docMkLst>
      <pc:sldChg chg="modSp">
        <pc:chgData name="Engelhardt Tekla" userId="S::eng3192@univet.hu::e0de671e-ea63-4695-94cb-5578a4988a2f" providerId="AD" clId="Web-{E9F2D302-ECC2-4180-8FBC-D222804F9E85}" dt="2021-04-28T20:21:06.464" v="1" actId="20577"/>
        <pc:sldMkLst>
          <pc:docMk/>
          <pc:sldMk cId="1809648360" sldId="581"/>
        </pc:sldMkLst>
        <pc:spChg chg="mod">
          <ac:chgData name="Engelhardt Tekla" userId="S::eng3192@univet.hu::e0de671e-ea63-4695-94cb-5578a4988a2f" providerId="AD" clId="Web-{E9F2D302-ECC2-4180-8FBC-D222804F9E85}" dt="2021-04-28T20:21:06.464" v="1" actId="20577"/>
          <ac:spMkLst>
            <pc:docMk/>
            <pc:sldMk cId="1809648360" sldId="581"/>
            <ac:spMk id="3" creationId="{26AB10CB-382A-4202-BAFE-8115C19D9DD1}"/>
          </ac:spMkLst>
        </pc:spChg>
      </pc:sldChg>
      <pc:sldChg chg="modSp">
        <pc:chgData name="Engelhardt Tekla" userId="S::eng3192@univet.hu::e0de671e-ea63-4695-94cb-5578a4988a2f" providerId="AD" clId="Web-{E9F2D302-ECC2-4180-8FBC-D222804F9E85}" dt="2021-04-28T20:24:50.938" v="287" actId="20577"/>
        <pc:sldMkLst>
          <pc:docMk/>
          <pc:sldMk cId="2864134901" sldId="582"/>
        </pc:sldMkLst>
        <pc:spChg chg="mod">
          <ac:chgData name="Engelhardt Tekla" userId="S::eng3192@univet.hu::e0de671e-ea63-4695-94cb-5578a4988a2f" providerId="AD" clId="Web-{E9F2D302-ECC2-4180-8FBC-D222804F9E85}" dt="2021-04-28T20:24:50.938" v="287" actId="20577"/>
          <ac:spMkLst>
            <pc:docMk/>
            <pc:sldMk cId="2864134901" sldId="582"/>
            <ac:spMk id="3" creationId="{1C9DEDCC-05DD-4C4C-8104-3528997600F2}"/>
          </ac:spMkLst>
        </pc:spChg>
      </pc:sldChg>
      <pc:sldChg chg="addSp modSp">
        <pc:chgData name="Engelhardt Tekla" userId="S::eng3192@univet.hu::e0de671e-ea63-4695-94cb-5578a4988a2f" providerId="AD" clId="Web-{E9F2D302-ECC2-4180-8FBC-D222804F9E85}" dt="2021-04-28T20:42:16.837" v="398" actId="14100"/>
        <pc:sldMkLst>
          <pc:docMk/>
          <pc:sldMk cId="3620528936" sldId="583"/>
        </pc:sldMkLst>
        <pc:spChg chg="mod">
          <ac:chgData name="Engelhardt Tekla" userId="S::eng3192@univet.hu::e0de671e-ea63-4695-94cb-5578a4988a2f" providerId="AD" clId="Web-{E9F2D302-ECC2-4180-8FBC-D222804F9E85}" dt="2021-04-28T20:36:46.642" v="289" actId="20577"/>
          <ac:spMkLst>
            <pc:docMk/>
            <pc:sldMk cId="3620528936" sldId="583"/>
            <ac:spMk id="2" creationId="{B173CFA2-7479-44A9-A817-FC0E7C15840B}"/>
          </ac:spMkLst>
        </pc:spChg>
        <pc:spChg chg="mod">
          <ac:chgData name="Engelhardt Tekla" userId="S::eng3192@univet.hu::e0de671e-ea63-4695-94cb-5578a4988a2f" providerId="AD" clId="Web-{E9F2D302-ECC2-4180-8FBC-D222804F9E85}" dt="2021-04-28T20:42:09.368" v="397" actId="20577"/>
          <ac:spMkLst>
            <pc:docMk/>
            <pc:sldMk cId="3620528936" sldId="583"/>
            <ac:spMk id="3" creationId="{90EE20B3-D029-4DE0-936D-A0F4C168376B}"/>
          </ac:spMkLst>
        </pc:spChg>
        <pc:cxnChg chg="add mod">
          <ac:chgData name="Engelhardt Tekla" userId="S::eng3192@univet.hu::e0de671e-ea63-4695-94cb-5578a4988a2f" providerId="AD" clId="Web-{E9F2D302-ECC2-4180-8FBC-D222804F9E85}" dt="2021-04-28T20:42:16.837" v="398" actId="14100"/>
          <ac:cxnSpMkLst>
            <pc:docMk/>
            <pc:sldMk cId="3620528936" sldId="583"/>
            <ac:cxnSpMk id="4" creationId="{7E7658D0-7D2E-49BF-A803-C76135A5CF1C}"/>
          </ac:cxnSpMkLst>
        </pc:cxnChg>
        <pc:cxnChg chg="add mod">
          <ac:chgData name="Engelhardt Tekla" userId="S::eng3192@univet.hu::e0de671e-ea63-4695-94cb-5578a4988a2f" providerId="AD" clId="Web-{E9F2D302-ECC2-4180-8FBC-D222804F9E85}" dt="2021-04-28T20:41:59.633" v="395" actId="1076"/>
          <ac:cxnSpMkLst>
            <pc:docMk/>
            <pc:sldMk cId="3620528936" sldId="583"/>
            <ac:cxnSpMk id="5" creationId="{549D4783-7CBA-4038-914F-B4BD2D2A199D}"/>
          </ac:cxnSpMkLst>
        </pc:cxnChg>
      </pc:sldChg>
    </pc:docChg>
  </pc:docChgLst>
  <pc:docChgLst>
    <pc:chgData name="Engelhardt Tekla" userId="S::eng3192@univet.hu::e0de671e-ea63-4695-94cb-5578a4988a2f" providerId="AD" clId="Web-{A02A2455-A6FF-4434-B9C4-FF461D250518}"/>
    <pc:docChg chg="modSld">
      <pc:chgData name="Engelhardt Tekla" userId="S::eng3192@univet.hu::e0de671e-ea63-4695-94cb-5578a4988a2f" providerId="AD" clId="Web-{A02A2455-A6FF-4434-B9C4-FF461D250518}" dt="2021-04-29T07:59:06.537" v="0" actId="20577"/>
      <pc:docMkLst>
        <pc:docMk/>
      </pc:docMkLst>
      <pc:sldChg chg="modSp">
        <pc:chgData name="Engelhardt Tekla" userId="S::eng3192@univet.hu::e0de671e-ea63-4695-94cb-5578a4988a2f" providerId="AD" clId="Web-{A02A2455-A6FF-4434-B9C4-FF461D250518}" dt="2021-04-29T07:59:06.537" v="0" actId="20577"/>
        <pc:sldMkLst>
          <pc:docMk/>
          <pc:sldMk cId="3620528936" sldId="583"/>
        </pc:sldMkLst>
        <pc:spChg chg="mod">
          <ac:chgData name="Engelhardt Tekla" userId="S::eng3192@univet.hu::e0de671e-ea63-4695-94cb-5578a4988a2f" providerId="AD" clId="Web-{A02A2455-A6FF-4434-B9C4-FF461D250518}" dt="2021-04-29T07:59:06.537" v="0" actId="20577"/>
          <ac:spMkLst>
            <pc:docMk/>
            <pc:sldMk cId="3620528936" sldId="583"/>
            <ac:spMk id="3" creationId="{90EE20B3-D029-4DE0-936D-A0F4C168376B}"/>
          </ac:spMkLst>
        </pc:spChg>
      </pc:sldChg>
    </pc:docChg>
  </pc:docChgLst>
  <pc:docChgLst>
    <pc:chgData name="Dr. Józwiak Ákos" userId="S::joz6705@univet.hu::4f07005f-3ec3-4874-adbb-094782c41281" providerId="AD" clId="Web-{C6941AB8-799A-42B2-ADFA-C0FF341747CE}"/>
    <pc:docChg chg="modSld">
      <pc:chgData name="Dr. Józwiak Ákos" userId="S::joz6705@univet.hu::4f07005f-3ec3-4874-adbb-094782c41281" providerId="AD" clId="Web-{C6941AB8-799A-42B2-ADFA-C0FF341747CE}" dt="2021-04-26T14:47:45.275" v="2" actId="20577"/>
      <pc:docMkLst>
        <pc:docMk/>
      </pc:docMkLst>
      <pc:sldChg chg="modSp">
        <pc:chgData name="Dr. Józwiak Ákos" userId="S::joz6705@univet.hu::4f07005f-3ec3-4874-adbb-094782c41281" providerId="AD" clId="Web-{C6941AB8-799A-42B2-ADFA-C0FF341747CE}" dt="2021-04-26T14:47:45.275" v="2" actId="20577"/>
        <pc:sldMkLst>
          <pc:docMk/>
          <pc:sldMk cId="0" sldId="256"/>
        </pc:sldMkLst>
        <pc:spChg chg="mod">
          <ac:chgData name="Dr. Józwiak Ákos" userId="S::joz6705@univet.hu::4f07005f-3ec3-4874-adbb-094782c41281" providerId="AD" clId="Web-{C6941AB8-799A-42B2-ADFA-C0FF341747CE}" dt="2021-04-26T14:47:45.275" v="2" actId="20577"/>
          <ac:spMkLst>
            <pc:docMk/>
            <pc:sldMk cId="0" sldId="256"/>
            <ac:spMk id="62" creationId="{00000000-0000-0000-0000-000000000000}"/>
          </ac:spMkLst>
        </pc:spChg>
      </pc:sldChg>
    </pc:docChg>
  </pc:docChgLst>
  <pc:docChgLst>
    <pc:chgData name="Engelhardt Tekla" userId="S::eng3192@univet.hu::e0de671e-ea63-4695-94cb-5578a4988a2f" providerId="AD" clId="Web-{DF25FF01-A36D-4F78-B550-738B786D40C7}"/>
    <pc:docChg chg="modSld sldOrd">
      <pc:chgData name="Engelhardt Tekla" userId="S::eng3192@univet.hu::e0de671e-ea63-4695-94cb-5578a4988a2f" providerId="AD" clId="Web-{DF25FF01-A36D-4F78-B550-738B786D40C7}" dt="2021-05-06T11:04:17.119" v="27"/>
      <pc:docMkLst>
        <pc:docMk/>
      </pc:docMkLst>
      <pc:sldChg chg="modSp">
        <pc:chgData name="Engelhardt Tekla" userId="S::eng3192@univet.hu::e0de671e-ea63-4695-94cb-5578a4988a2f" providerId="AD" clId="Web-{DF25FF01-A36D-4F78-B550-738B786D40C7}" dt="2021-05-06T09:22:53.106" v="21" actId="20577"/>
        <pc:sldMkLst>
          <pc:docMk/>
          <pc:sldMk cId="2251844399" sldId="578"/>
        </pc:sldMkLst>
        <pc:spChg chg="mod">
          <ac:chgData name="Engelhardt Tekla" userId="S::eng3192@univet.hu::e0de671e-ea63-4695-94cb-5578a4988a2f" providerId="AD" clId="Web-{DF25FF01-A36D-4F78-B550-738B786D40C7}" dt="2021-05-06T08:33:36.759" v="2" actId="20577"/>
          <ac:spMkLst>
            <pc:docMk/>
            <pc:sldMk cId="2251844399" sldId="578"/>
            <ac:spMk id="3" creationId="{8D1FF83F-BA35-4645-92A6-DCEC5CF5CFBA}"/>
          </ac:spMkLst>
        </pc:spChg>
        <pc:spChg chg="mod">
          <ac:chgData name="Engelhardt Tekla" userId="S::eng3192@univet.hu::e0de671e-ea63-4695-94cb-5578a4988a2f" providerId="AD" clId="Web-{DF25FF01-A36D-4F78-B550-738B786D40C7}" dt="2021-05-06T09:22:53.106" v="21" actId="20577"/>
          <ac:spMkLst>
            <pc:docMk/>
            <pc:sldMk cId="2251844399" sldId="578"/>
            <ac:spMk id="4" creationId="{425A50E9-9D1D-4315-9553-6B298BDC3037}"/>
          </ac:spMkLst>
        </pc:spChg>
      </pc:sldChg>
      <pc:sldChg chg="ord">
        <pc:chgData name="Engelhardt Tekla" userId="S::eng3192@univet.hu::e0de671e-ea63-4695-94cb-5578a4988a2f" providerId="AD" clId="Web-{DF25FF01-A36D-4F78-B550-738B786D40C7}" dt="2021-05-06T11:04:17.119" v="27"/>
        <pc:sldMkLst>
          <pc:docMk/>
          <pc:sldMk cId="4192669780" sldId="594"/>
        </pc:sldMkLst>
      </pc:sldChg>
      <pc:sldChg chg="ord">
        <pc:chgData name="Engelhardt Tekla" userId="S::eng3192@univet.hu::e0de671e-ea63-4695-94cb-5578a4988a2f" providerId="AD" clId="Web-{DF25FF01-A36D-4F78-B550-738B786D40C7}" dt="2021-05-06T11:04:17.119" v="26"/>
        <pc:sldMkLst>
          <pc:docMk/>
          <pc:sldMk cId="808432049" sldId="595"/>
        </pc:sldMkLst>
      </pc:sldChg>
    </pc:docChg>
  </pc:docChgLst>
  <pc:docChgLst>
    <pc:chgData name="Engelhardt Tekla" userId="S::eng3192@univet.hu::e0de671e-ea63-4695-94cb-5578a4988a2f" providerId="AD" clId="Web-{103EA5A2-273A-4FFA-9B78-86849F0368B9}"/>
    <pc:docChg chg="addSld modSld sldOrd">
      <pc:chgData name="Engelhardt Tekla" userId="S::eng3192@univet.hu::e0de671e-ea63-4695-94cb-5578a4988a2f" providerId="AD" clId="Web-{103EA5A2-273A-4FFA-9B78-86849F0368B9}" dt="2021-05-05T10:57:21.721" v="156" actId="20577"/>
      <pc:docMkLst>
        <pc:docMk/>
      </pc:docMkLst>
      <pc:sldChg chg="modSp">
        <pc:chgData name="Engelhardt Tekla" userId="S::eng3192@univet.hu::e0de671e-ea63-4695-94cb-5578a4988a2f" providerId="AD" clId="Web-{103EA5A2-273A-4FFA-9B78-86849F0368B9}" dt="2021-05-05T10:56:27.564" v="135" actId="20577"/>
        <pc:sldMkLst>
          <pc:docMk/>
          <pc:sldMk cId="1309891336" sldId="596"/>
        </pc:sldMkLst>
        <pc:spChg chg="mod">
          <ac:chgData name="Engelhardt Tekla" userId="S::eng3192@univet.hu::e0de671e-ea63-4695-94cb-5578a4988a2f" providerId="AD" clId="Web-{103EA5A2-273A-4FFA-9B78-86849F0368B9}" dt="2021-05-05T10:54:24.265" v="74" actId="20577"/>
          <ac:spMkLst>
            <pc:docMk/>
            <pc:sldMk cId="1309891336" sldId="596"/>
            <ac:spMk id="2" creationId="{DE1BB6C7-CE39-4509-9BC9-CBFDC58639CD}"/>
          </ac:spMkLst>
        </pc:spChg>
        <pc:spChg chg="mod">
          <ac:chgData name="Engelhardt Tekla" userId="S::eng3192@univet.hu::e0de671e-ea63-4695-94cb-5578a4988a2f" providerId="AD" clId="Web-{103EA5A2-273A-4FFA-9B78-86849F0368B9}" dt="2021-05-05T10:56:27.564" v="135" actId="20577"/>
          <ac:spMkLst>
            <pc:docMk/>
            <pc:sldMk cId="1309891336" sldId="596"/>
            <ac:spMk id="3" creationId="{7C3B2A94-A980-4B97-B60B-01F9E343B321}"/>
          </ac:spMkLst>
        </pc:spChg>
      </pc:sldChg>
      <pc:sldChg chg="modSp new">
        <pc:chgData name="Engelhardt Tekla" userId="S::eng3192@univet.hu::e0de671e-ea63-4695-94cb-5578a4988a2f" providerId="AD" clId="Web-{103EA5A2-273A-4FFA-9B78-86849F0368B9}" dt="2021-05-05T10:57:00.986" v="140" actId="20577"/>
        <pc:sldMkLst>
          <pc:docMk/>
          <pc:sldMk cId="4094867319" sldId="597"/>
        </pc:sldMkLst>
        <pc:spChg chg="mod">
          <ac:chgData name="Engelhardt Tekla" userId="S::eng3192@univet.hu::e0de671e-ea63-4695-94cb-5578a4988a2f" providerId="AD" clId="Web-{103EA5A2-273A-4FFA-9B78-86849F0368B9}" dt="2021-05-05T10:57:00.986" v="140" actId="20577"/>
          <ac:spMkLst>
            <pc:docMk/>
            <pc:sldMk cId="4094867319" sldId="597"/>
            <ac:spMk id="2" creationId="{3FB19105-84DD-4D76-833D-6E4D6FCB81EC}"/>
          </ac:spMkLst>
        </pc:spChg>
      </pc:sldChg>
      <pc:sldChg chg="modSp new ord">
        <pc:chgData name="Engelhardt Tekla" userId="S::eng3192@univet.hu::e0de671e-ea63-4695-94cb-5578a4988a2f" providerId="AD" clId="Web-{103EA5A2-273A-4FFA-9B78-86849F0368B9}" dt="2021-05-05T10:57:21.721" v="156" actId="20577"/>
        <pc:sldMkLst>
          <pc:docMk/>
          <pc:sldMk cId="690201805" sldId="598"/>
        </pc:sldMkLst>
        <pc:spChg chg="mod">
          <ac:chgData name="Engelhardt Tekla" userId="S::eng3192@univet.hu::e0de671e-ea63-4695-94cb-5578a4988a2f" providerId="AD" clId="Web-{103EA5A2-273A-4FFA-9B78-86849F0368B9}" dt="2021-05-05T10:57:21.721" v="156" actId="20577"/>
          <ac:spMkLst>
            <pc:docMk/>
            <pc:sldMk cId="690201805" sldId="598"/>
            <ac:spMk id="2" creationId="{87B07546-8FC4-4CB6-949A-7F37062FCDFE}"/>
          </ac:spMkLst>
        </pc:spChg>
      </pc:sldChg>
    </pc:docChg>
  </pc:docChgLst>
  <pc:docChgLst>
    <pc:chgData name="Engelhardt Tekla" userId="S::eng3192@univet.hu::e0de671e-ea63-4695-94cb-5578a4988a2f" providerId="AD" clId="Web-{F5F6F069-313D-4C8F-86BE-D3F367D33524}"/>
    <pc:docChg chg="addSld delSld modSld sldOrd">
      <pc:chgData name="Engelhardt Tekla" userId="S::eng3192@univet.hu::e0de671e-ea63-4695-94cb-5578a4988a2f" providerId="AD" clId="Web-{F5F6F069-313D-4C8F-86BE-D3F367D33524}" dt="2021-04-26T21:22:36.355" v="1657" actId="20577"/>
      <pc:docMkLst>
        <pc:docMk/>
      </pc:docMkLst>
      <pc:sldChg chg="addSp modSp">
        <pc:chgData name="Engelhardt Tekla" userId="S::eng3192@univet.hu::e0de671e-ea63-4695-94cb-5578a4988a2f" providerId="AD" clId="Web-{F5F6F069-313D-4C8F-86BE-D3F367D33524}" dt="2021-04-26T20:22:58.446" v="960" actId="20577"/>
        <pc:sldMkLst>
          <pc:docMk/>
          <pc:sldMk cId="0" sldId="258"/>
        </pc:sldMkLst>
        <pc:spChg chg="mod">
          <ac:chgData name="Engelhardt Tekla" userId="S::eng3192@univet.hu::e0de671e-ea63-4695-94cb-5578a4988a2f" providerId="AD" clId="Web-{F5F6F069-313D-4C8F-86BE-D3F367D33524}" dt="2021-04-26T19:11:43.402" v="6" actId="20577"/>
          <ac:spMkLst>
            <pc:docMk/>
            <pc:sldMk cId="0" sldId="258"/>
            <ac:spMk id="74" creationId="{00000000-0000-0000-0000-000000000000}"/>
          </ac:spMkLst>
        </pc:spChg>
        <pc:spChg chg="mod">
          <ac:chgData name="Engelhardt Tekla" userId="S::eng3192@univet.hu::e0de671e-ea63-4695-94cb-5578a4988a2f" providerId="AD" clId="Web-{F5F6F069-313D-4C8F-86BE-D3F367D33524}" dt="2021-04-26T20:22:58.446" v="960" actId="20577"/>
          <ac:spMkLst>
            <pc:docMk/>
            <pc:sldMk cId="0" sldId="258"/>
            <ac:spMk id="75" creationId="{00000000-0000-0000-0000-000000000000}"/>
          </ac:spMkLst>
        </pc:spChg>
        <pc:cxnChg chg="add mod">
          <ac:chgData name="Engelhardt Tekla" userId="S::eng3192@univet.hu::e0de671e-ea63-4695-94cb-5578a4988a2f" providerId="AD" clId="Web-{F5F6F069-313D-4C8F-86BE-D3F367D33524}" dt="2021-04-26T20:21:43.944" v="949" actId="1076"/>
          <ac:cxnSpMkLst>
            <pc:docMk/>
            <pc:sldMk cId="0" sldId="258"/>
            <ac:cxnSpMk id="2" creationId="{9431D6AE-007B-42CC-BA13-CF91FF5FE9A9}"/>
          </ac:cxnSpMkLst>
        </pc:cxnChg>
        <pc:cxnChg chg="add mod">
          <ac:chgData name="Engelhardt Tekla" userId="S::eng3192@univet.hu::e0de671e-ea63-4695-94cb-5578a4988a2f" providerId="AD" clId="Web-{F5F6F069-313D-4C8F-86BE-D3F367D33524}" dt="2021-04-26T20:22:51.227" v="959" actId="1076"/>
          <ac:cxnSpMkLst>
            <pc:docMk/>
            <pc:sldMk cId="0" sldId="258"/>
            <ac:cxnSpMk id="3" creationId="{FD74D2B3-2C90-4490-884F-80812FC09914}"/>
          </ac:cxnSpMkLst>
        </pc:cxnChg>
      </pc:sldChg>
      <pc:sldChg chg="modSp new ord">
        <pc:chgData name="Engelhardt Tekla" userId="S::eng3192@univet.hu::e0de671e-ea63-4695-94cb-5578a4988a2f" providerId="AD" clId="Web-{F5F6F069-313D-4C8F-86BE-D3F367D33524}" dt="2021-04-26T19:45:09.945" v="620" actId="20577"/>
        <pc:sldMkLst>
          <pc:docMk/>
          <pc:sldMk cId="1360690972" sldId="576"/>
        </pc:sldMkLst>
        <pc:spChg chg="mod">
          <ac:chgData name="Engelhardt Tekla" userId="S::eng3192@univet.hu::e0de671e-ea63-4695-94cb-5578a4988a2f" providerId="AD" clId="Web-{F5F6F069-313D-4C8F-86BE-D3F367D33524}" dt="2021-04-26T19:44:41.459" v="612" actId="20577"/>
          <ac:spMkLst>
            <pc:docMk/>
            <pc:sldMk cId="1360690972" sldId="576"/>
            <ac:spMk id="2" creationId="{1DB8A872-09FA-495F-803A-494E09130EF3}"/>
          </ac:spMkLst>
        </pc:spChg>
        <pc:spChg chg="mod">
          <ac:chgData name="Engelhardt Tekla" userId="S::eng3192@univet.hu::e0de671e-ea63-4695-94cb-5578a4988a2f" providerId="AD" clId="Web-{F5F6F069-313D-4C8F-86BE-D3F367D33524}" dt="2021-04-26T19:45:09.945" v="620" actId="20577"/>
          <ac:spMkLst>
            <pc:docMk/>
            <pc:sldMk cId="1360690972" sldId="576"/>
            <ac:spMk id="3" creationId="{F49A7567-2545-44B7-8E5F-B4709CF049C1}"/>
          </ac:spMkLst>
        </pc:spChg>
      </pc:sldChg>
      <pc:sldChg chg="modSp new del">
        <pc:chgData name="Engelhardt Tekla" userId="S::eng3192@univet.hu::e0de671e-ea63-4695-94cb-5578a4988a2f" providerId="AD" clId="Web-{F5F6F069-313D-4C8F-86BE-D3F367D33524}" dt="2021-04-26T19:45:18.601" v="622"/>
        <pc:sldMkLst>
          <pc:docMk/>
          <pc:sldMk cId="137544850" sldId="577"/>
        </pc:sldMkLst>
        <pc:spChg chg="mod">
          <ac:chgData name="Engelhardt Tekla" userId="S::eng3192@univet.hu::e0de671e-ea63-4695-94cb-5578a4988a2f" providerId="AD" clId="Web-{F5F6F069-313D-4C8F-86BE-D3F367D33524}" dt="2021-04-26T19:36:08.507" v="472" actId="20577"/>
          <ac:spMkLst>
            <pc:docMk/>
            <pc:sldMk cId="137544850" sldId="577"/>
            <ac:spMk id="2" creationId="{E7100B6B-724E-46F5-B3FF-F19F2BAE5AF7}"/>
          </ac:spMkLst>
        </pc:spChg>
        <pc:spChg chg="mod">
          <ac:chgData name="Engelhardt Tekla" userId="S::eng3192@univet.hu::e0de671e-ea63-4695-94cb-5578a4988a2f" providerId="AD" clId="Web-{F5F6F069-313D-4C8F-86BE-D3F367D33524}" dt="2021-04-26T19:36:33.679" v="507" actId="20577"/>
          <ac:spMkLst>
            <pc:docMk/>
            <pc:sldMk cId="137544850" sldId="577"/>
            <ac:spMk id="3" creationId="{C9DF5053-CA81-4527-B6F1-AA65D6FF2B0B}"/>
          </ac:spMkLst>
        </pc:spChg>
      </pc:sldChg>
      <pc:sldChg chg="modSp new ord">
        <pc:chgData name="Engelhardt Tekla" userId="S::eng3192@univet.hu::e0de671e-ea63-4695-94cb-5578a4988a2f" providerId="AD" clId="Web-{F5F6F069-313D-4C8F-86BE-D3F367D33524}" dt="2021-04-26T20:46:50.119" v="1178" actId="20577"/>
        <pc:sldMkLst>
          <pc:docMk/>
          <pc:sldMk cId="2251844399" sldId="578"/>
        </pc:sldMkLst>
        <pc:spChg chg="mod">
          <ac:chgData name="Engelhardt Tekla" userId="S::eng3192@univet.hu::e0de671e-ea63-4695-94cb-5578a4988a2f" providerId="AD" clId="Web-{F5F6F069-313D-4C8F-86BE-D3F367D33524}" dt="2021-04-26T19:44:37.553" v="611" actId="20577"/>
          <ac:spMkLst>
            <pc:docMk/>
            <pc:sldMk cId="2251844399" sldId="578"/>
            <ac:spMk id="2" creationId="{695725CD-0739-4914-AC6F-ACC30E93FC6F}"/>
          </ac:spMkLst>
        </pc:spChg>
        <pc:spChg chg="mod">
          <ac:chgData name="Engelhardt Tekla" userId="S::eng3192@univet.hu::e0de671e-ea63-4695-94cb-5578a4988a2f" providerId="AD" clId="Web-{F5F6F069-313D-4C8F-86BE-D3F367D33524}" dt="2021-04-26T19:45:43.321" v="631" actId="20577"/>
          <ac:spMkLst>
            <pc:docMk/>
            <pc:sldMk cId="2251844399" sldId="578"/>
            <ac:spMk id="3" creationId="{8D1FF83F-BA35-4645-92A6-DCEC5CF5CFBA}"/>
          </ac:spMkLst>
        </pc:spChg>
        <pc:spChg chg="mod">
          <ac:chgData name="Engelhardt Tekla" userId="S::eng3192@univet.hu::e0de671e-ea63-4695-94cb-5578a4988a2f" providerId="AD" clId="Web-{F5F6F069-313D-4C8F-86BE-D3F367D33524}" dt="2021-04-26T20:46:50.119" v="1178" actId="20577"/>
          <ac:spMkLst>
            <pc:docMk/>
            <pc:sldMk cId="2251844399" sldId="578"/>
            <ac:spMk id="4" creationId="{425A50E9-9D1D-4315-9553-6B298BDC3037}"/>
          </ac:spMkLst>
        </pc:spChg>
      </pc:sldChg>
      <pc:sldChg chg="modSp new">
        <pc:chgData name="Engelhardt Tekla" userId="S::eng3192@univet.hu::e0de671e-ea63-4695-94cb-5578a4988a2f" providerId="AD" clId="Web-{F5F6F069-313D-4C8F-86BE-D3F367D33524}" dt="2021-04-26T20:50:49.390" v="1299" actId="20577"/>
        <pc:sldMkLst>
          <pc:docMk/>
          <pc:sldMk cId="3829944900" sldId="579"/>
        </pc:sldMkLst>
        <pc:spChg chg="mod">
          <ac:chgData name="Engelhardt Tekla" userId="S::eng3192@univet.hu::e0de671e-ea63-4695-94cb-5578a4988a2f" providerId="AD" clId="Web-{F5F6F069-313D-4C8F-86BE-D3F367D33524}" dt="2021-04-26T20:23:29.665" v="962" actId="20577"/>
          <ac:spMkLst>
            <pc:docMk/>
            <pc:sldMk cId="3829944900" sldId="579"/>
            <ac:spMk id="2" creationId="{C1735C2F-5AE4-4BB4-B693-D7FFB2F70520}"/>
          </ac:spMkLst>
        </pc:spChg>
        <pc:spChg chg="mod">
          <ac:chgData name="Engelhardt Tekla" userId="S::eng3192@univet.hu::e0de671e-ea63-4695-94cb-5578a4988a2f" providerId="AD" clId="Web-{F5F6F069-313D-4C8F-86BE-D3F367D33524}" dt="2021-04-26T20:50:49.390" v="1299" actId="20577"/>
          <ac:spMkLst>
            <pc:docMk/>
            <pc:sldMk cId="3829944900" sldId="579"/>
            <ac:spMk id="3" creationId="{FE2C5605-11C5-4440-9ACA-CB4D95A5B8CB}"/>
          </ac:spMkLst>
        </pc:spChg>
      </pc:sldChg>
      <pc:sldChg chg="modSp new">
        <pc:chgData name="Engelhardt Tekla" userId="S::eng3192@univet.hu::e0de671e-ea63-4695-94cb-5578a4988a2f" providerId="AD" clId="Web-{F5F6F069-313D-4C8F-86BE-D3F367D33524}" dt="2021-04-26T21:18:08.380" v="1553" actId="20577"/>
        <pc:sldMkLst>
          <pc:docMk/>
          <pc:sldMk cId="2229888917" sldId="580"/>
        </pc:sldMkLst>
        <pc:spChg chg="mod">
          <ac:chgData name="Engelhardt Tekla" userId="S::eng3192@univet.hu::e0de671e-ea63-4695-94cb-5578a4988a2f" providerId="AD" clId="Web-{F5F6F069-313D-4C8F-86BE-D3F367D33524}" dt="2021-04-26T21:04:44.651" v="1304" actId="20577"/>
          <ac:spMkLst>
            <pc:docMk/>
            <pc:sldMk cId="2229888917" sldId="580"/>
            <ac:spMk id="2" creationId="{71E84A08-99D4-4D31-BE55-6BF534E69BCE}"/>
          </ac:spMkLst>
        </pc:spChg>
        <pc:spChg chg="mod">
          <ac:chgData name="Engelhardt Tekla" userId="S::eng3192@univet.hu::e0de671e-ea63-4695-94cb-5578a4988a2f" providerId="AD" clId="Web-{F5F6F069-313D-4C8F-86BE-D3F367D33524}" dt="2021-04-26T21:18:08.380" v="1553" actId="20577"/>
          <ac:spMkLst>
            <pc:docMk/>
            <pc:sldMk cId="2229888917" sldId="580"/>
            <ac:spMk id="3" creationId="{6AB1FF59-45F5-4CAF-92D5-FBCEC7744372}"/>
          </ac:spMkLst>
        </pc:spChg>
      </pc:sldChg>
      <pc:sldChg chg="modSp new">
        <pc:chgData name="Engelhardt Tekla" userId="S::eng3192@univet.hu::e0de671e-ea63-4695-94cb-5578a4988a2f" providerId="AD" clId="Web-{F5F6F069-313D-4C8F-86BE-D3F367D33524}" dt="2021-04-26T21:22:36.355" v="1657" actId="20577"/>
        <pc:sldMkLst>
          <pc:docMk/>
          <pc:sldMk cId="1809648360" sldId="581"/>
        </pc:sldMkLst>
        <pc:spChg chg="mod">
          <ac:chgData name="Engelhardt Tekla" userId="S::eng3192@univet.hu::e0de671e-ea63-4695-94cb-5578a4988a2f" providerId="AD" clId="Web-{F5F6F069-313D-4C8F-86BE-D3F367D33524}" dt="2021-04-26T21:18:19.224" v="1555" actId="20577"/>
          <ac:spMkLst>
            <pc:docMk/>
            <pc:sldMk cId="1809648360" sldId="581"/>
            <ac:spMk id="2" creationId="{43F52A71-D028-4626-A657-F09497762D63}"/>
          </ac:spMkLst>
        </pc:spChg>
        <pc:spChg chg="mod">
          <ac:chgData name="Engelhardt Tekla" userId="S::eng3192@univet.hu::e0de671e-ea63-4695-94cb-5578a4988a2f" providerId="AD" clId="Web-{F5F6F069-313D-4C8F-86BE-D3F367D33524}" dt="2021-04-26T21:22:36.355" v="1657" actId="20577"/>
          <ac:spMkLst>
            <pc:docMk/>
            <pc:sldMk cId="1809648360" sldId="581"/>
            <ac:spMk id="3" creationId="{26AB10CB-382A-4202-BAFE-8115C19D9DD1}"/>
          </ac:spMkLst>
        </pc:spChg>
      </pc:sldChg>
    </pc:docChg>
  </pc:docChgLst>
  <pc:docChgLst>
    <pc:chgData name="Engelhardt Tekla" userId="S::eng3192@univet.hu::e0de671e-ea63-4695-94cb-5578a4988a2f" providerId="AD" clId="Web-{1C6A9596-01F8-4946-A28B-37D42B5993AD}"/>
    <pc:docChg chg="modSld">
      <pc:chgData name="Engelhardt Tekla" userId="S::eng3192@univet.hu::e0de671e-ea63-4695-94cb-5578a4988a2f" providerId="AD" clId="Web-{1C6A9596-01F8-4946-A28B-37D42B5993AD}" dt="2021-05-03T10:49:00.708" v="1255" actId="20577"/>
      <pc:docMkLst>
        <pc:docMk/>
      </pc:docMkLst>
      <pc:sldChg chg="modSp">
        <pc:chgData name="Engelhardt Tekla" userId="S::eng3192@univet.hu::e0de671e-ea63-4695-94cb-5578a4988a2f" providerId="AD" clId="Web-{1C6A9596-01F8-4946-A28B-37D42B5993AD}" dt="2021-05-03T10:31:10.076" v="722" actId="20577"/>
        <pc:sldMkLst>
          <pc:docMk/>
          <pc:sldMk cId="1360690972" sldId="576"/>
        </pc:sldMkLst>
        <pc:spChg chg="mod">
          <ac:chgData name="Engelhardt Tekla" userId="S::eng3192@univet.hu::e0de671e-ea63-4695-94cb-5578a4988a2f" providerId="AD" clId="Web-{1C6A9596-01F8-4946-A28B-37D42B5993AD}" dt="2021-05-03T10:31:10.076" v="722" actId="20577"/>
          <ac:spMkLst>
            <pc:docMk/>
            <pc:sldMk cId="1360690972" sldId="576"/>
            <ac:spMk id="3" creationId="{F49A7567-2545-44B7-8E5F-B4709CF049C1}"/>
          </ac:spMkLst>
        </pc:spChg>
      </pc:sldChg>
      <pc:sldChg chg="modSp">
        <pc:chgData name="Engelhardt Tekla" userId="S::eng3192@univet.hu::e0de671e-ea63-4695-94cb-5578a4988a2f" providerId="AD" clId="Web-{1C6A9596-01F8-4946-A28B-37D42B5993AD}" dt="2021-05-03T10:40:50.369" v="878" actId="20577"/>
        <pc:sldMkLst>
          <pc:docMk/>
          <pc:sldMk cId="2864134901" sldId="582"/>
        </pc:sldMkLst>
        <pc:spChg chg="mod">
          <ac:chgData name="Engelhardt Tekla" userId="S::eng3192@univet.hu::e0de671e-ea63-4695-94cb-5578a4988a2f" providerId="AD" clId="Web-{1C6A9596-01F8-4946-A28B-37D42B5993AD}" dt="2021-05-03T10:40:50.369" v="878" actId="20577"/>
          <ac:spMkLst>
            <pc:docMk/>
            <pc:sldMk cId="2864134901" sldId="582"/>
            <ac:spMk id="3" creationId="{1C9DEDCC-05DD-4C4C-8104-3528997600F2}"/>
          </ac:spMkLst>
        </pc:spChg>
      </pc:sldChg>
      <pc:sldChg chg="modSp">
        <pc:chgData name="Engelhardt Tekla" userId="S::eng3192@univet.hu::e0de671e-ea63-4695-94cb-5578a4988a2f" providerId="AD" clId="Web-{1C6A9596-01F8-4946-A28B-37D42B5993AD}" dt="2021-05-03T09:50:16.899" v="410" actId="20577"/>
        <pc:sldMkLst>
          <pc:docMk/>
          <pc:sldMk cId="1062432136" sldId="590"/>
        </pc:sldMkLst>
        <pc:spChg chg="mod">
          <ac:chgData name="Engelhardt Tekla" userId="S::eng3192@univet.hu::e0de671e-ea63-4695-94cb-5578a4988a2f" providerId="AD" clId="Web-{1C6A9596-01F8-4946-A28B-37D42B5993AD}" dt="2021-05-03T09:50:16.899" v="410" actId="20577"/>
          <ac:spMkLst>
            <pc:docMk/>
            <pc:sldMk cId="1062432136" sldId="590"/>
            <ac:spMk id="3" creationId="{4D5AAF31-5844-4A1D-AD76-2C15F94A839D}"/>
          </ac:spMkLst>
        </pc:spChg>
      </pc:sldChg>
      <pc:sldChg chg="addSp modSp">
        <pc:chgData name="Engelhardt Tekla" userId="S::eng3192@univet.hu::e0de671e-ea63-4695-94cb-5578a4988a2f" providerId="AD" clId="Web-{1C6A9596-01F8-4946-A28B-37D42B5993AD}" dt="2021-05-03T10:43:23.357" v="924" actId="20577"/>
        <pc:sldMkLst>
          <pc:docMk/>
          <pc:sldMk cId="541753904" sldId="591"/>
        </pc:sldMkLst>
        <pc:spChg chg="mod">
          <ac:chgData name="Engelhardt Tekla" userId="S::eng3192@univet.hu::e0de671e-ea63-4695-94cb-5578a4988a2f" providerId="AD" clId="Web-{1C6A9596-01F8-4946-A28B-37D42B5993AD}" dt="2021-05-03T09:50:28.946" v="415" actId="20577"/>
          <ac:spMkLst>
            <pc:docMk/>
            <pc:sldMk cId="541753904" sldId="591"/>
            <ac:spMk id="2" creationId="{525FEBD5-8612-4F24-95C6-82065F30E23B}"/>
          </ac:spMkLst>
        </pc:spChg>
        <pc:spChg chg="mod">
          <ac:chgData name="Engelhardt Tekla" userId="S::eng3192@univet.hu::e0de671e-ea63-4695-94cb-5578a4988a2f" providerId="AD" clId="Web-{1C6A9596-01F8-4946-A28B-37D42B5993AD}" dt="2021-05-03T10:43:23.357" v="924" actId="20577"/>
          <ac:spMkLst>
            <pc:docMk/>
            <pc:sldMk cId="541753904" sldId="591"/>
            <ac:spMk id="3" creationId="{C8D75CBC-567B-4818-9F90-A93A1817629D}"/>
          </ac:spMkLst>
        </pc:spChg>
        <pc:cxnChg chg="add mod">
          <ac:chgData name="Engelhardt Tekla" userId="S::eng3192@univet.hu::e0de671e-ea63-4695-94cb-5578a4988a2f" providerId="AD" clId="Web-{1C6A9596-01F8-4946-A28B-37D42B5993AD}" dt="2021-05-03T10:41:33.276" v="883" actId="14100"/>
          <ac:cxnSpMkLst>
            <pc:docMk/>
            <pc:sldMk cId="541753904" sldId="591"/>
            <ac:cxnSpMk id="4" creationId="{7320C00D-E509-4443-AE6F-375F2E7BD15E}"/>
          </ac:cxnSpMkLst>
        </pc:cxnChg>
      </pc:sldChg>
      <pc:sldChg chg="modSp">
        <pc:chgData name="Engelhardt Tekla" userId="S::eng3192@univet.hu::e0de671e-ea63-4695-94cb-5578a4988a2f" providerId="AD" clId="Web-{1C6A9596-01F8-4946-A28B-37D42B5993AD}" dt="2021-05-03T10:48:42.270" v="1249" actId="20577"/>
        <pc:sldMkLst>
          <pc:docMk/>
          <pc:sldMk cId="3669097134" sldId="592"/>
        </pc:sldMkLst>
        <pc:spChg chg="mod">
          <ac:chgData name="Engelhardt Tekla" userId="S::eng3192@univet.hu::e0de671e-ea63-4695-94cb-5578a4988a2f" providerId="AD" clId="Web-{1C6A9596-01F8-4946-A28B-37D42B5993AD}" dt="2021-05-03T10:43:38.920" v="925" actId="20577"/>
          <ac:spMkLst>
            <pc:docMk/>
            <pc:sldMk cId="3669097134" sldId="592"/>
            <ac:spMk id="2" creationId="{6E27DDD1-AA8C-457B-92F6-6F5B6C989A92}"/>
          </ac:spMkLst>
        </pc:spChg>
        <pc:spChg chg="mod">
          <ac:chgData name="Engelhardt Tekla" userId="S::eng3192@univet.hu::e0de671e-ea63-4695-94cb-5578a4988a2f" providerId="AD" clId="Web-{1C6A9596-01F8-4946-A28B-37D42B5993AD}" dt="2021-05-03T10:48:42.270" v="1249" actId="20577"/>
          <ac:spMkLst>
            <pc:docMk/>
            <pc:sldMk cId="3669097134" sldId="592"/>
            <ac:spMk id="3" creationId="{D69F4DA8-486C-47F7-95CF-66A1B2DD6F05}"/>
          </ac:spMkLst>
        </pc:spChg>
      </pc:sldChg>
      <pc:sldChg chg="modSp">
        <pc:chgData name="Engelhardt Tekla" userId="S::eng3192@univet.hu::e0de671e-ea63-4695-94cb-5578a4988a2f" providerId="AD" clId="Web-{1C6A9596-01F8-4946-A28B-37D42B5993AD}" dt="2021-05-03T10:49:00.708" v="1255" actId="20577"/>
        <pc:sldMkLst>
          <pc:docMk/>
          <pc:sldMk cId="1800731417" sldId="593"/>
        </pc:sldMkLst>
        <pc:spChg chg="mod">
          <ac:chgData name="Engelhardt Tekla" userId="S::eng3192@univet.hu::e0de671e-ea63-4695-94cb-5578a4988a2f" providerId="AD" clId="Web-{1C6A9596-01F8-4946-A28B-37D42B5993AD}" dt="2021-05-03T10:49:00.708" v="1255" actId="20577"/>
          <ac:spMkLst>
            <pc:docMk/>
            <pc:sldMk cId="1800731417" sldId="593"/>
            <ac:spMk id="2" creationId="{A42A1B98-7BE3-427E-A40A-9276FDCC35E8}"/>
          </ac:spMkLst>
        </pc:spChg>
      </pc:sldChg>
    </pc:docChg>
  </pc:docChgLst>
  <pc:docChgLst>
    <pc:chgData name="Dr. Józwiak Ákos" userId="S::joz6705@univet.hu::4f07005f-3ec3-4874-adbb-094782c41281" providerId="AD" clId="Web-{BEA67B16-B83B-4E82-8DE6-0E0D1298F046}"/>
    <pc:docChg chg="modSld sldOrd">
      <pc:chgData name="Dr. Józwiak Ákos" userId="S::joz6705@univet.hu::4f07005f-3ec3-4874-adbb-094782c41281" providerId="AD" clId="Web-{BEA67B16-B83B-4E82-8DE6-0E0D1298F046}" dt="2021-05-12T17:38:36.908" v="136" actId="20577"/>
      <pc:docMkLst>
        <pc:docMk/>
      </pc:docMkLst>
      <pc:sldChg chg="modSp ord">
        <pc:chgData name="Dr. Józwiak Ákos" userId="S::joz6705@univet.hu::4f07005f-3ec3-4874-adbb-094782c41281" providerId="AD" clId="Web-{BEA67B16-B83B-4E82-8DE6-0E0D1298F046}" dt="2021-05-12T13:37:24.212" v="17" actId="20577"/>
        <pc:sldMkLst>
          <pc:docMk/>
          <pc:sldMk cId="0" sldId="258"/>
        </pc:sldMkLst>
        <pc:spChg chg="mod">
          <ac:chgData name="Dr. Józwiak Ákos" userId="S::joz6705@univet.hu::4f07005f-3ec3-4874-adbb-094782c41281" providerId="AD" clId="Web-{BEA67B16-B83B-4E82-8DE6-0E0D1298F046}" dt="2021-05-12T13:37:24.212" v="17" actId="20577"/>
          <ac:spMkLst>
            <pc:docMk/>
            <pc:sldMk cId="0" sldId="258"/>
            <ac:spMk id="74" creationId="{00000000-0000-0000-0000-000000000000}"/>
          </ac:spMkLst>
        </pc:spChg>
      </pc:sldChg>
      <pc:sldChg chg="modSp">
        <pc:chgData name="Dr. Józwiak Ákos" userId="S::joz6705@univet.hu::4f07005f-3ec3-4874-adbb-094782c41281" providerId="AD" clId="Web-{BEA67B16-B83B-4E82-8DE6-0E0D1298F046}" dt="2021-05-12T16:00:06.874" v="43" actId="20577"/>
        <pc:sldMkLst>
          <pc:docMk/>
          <pc:sldMk cId="0" sldId="276"/>
        </pc:sldMkLst>
        <pc:spChg chg="mod">
          <ac:chgData name="Dr. Józwiak Ákos" userId="S::joz6705@univet.hu::4f07005f-3ec3-4874-adbb-094782c41281" providerId="AD" clId="Web-{BEA67B16-B83B-4E82-8DE6-0E0D1298F046}" dt="2021-05-12T16:00:06.874" v="43" actId="20577"/>
          <ac:spMkLst>
            <pc:docMk/>
            <pc:sldMk cId="0" sldId="276"/>
            <ac:spMk id="38914" creationId="{00000000-0000-0000-0000-000000000000}"/>
          </ac:spMkLst>
        </pc:spChg>
      </pc:sldChg>
      <pc:sldChg chg="modSp">
        <pc:chgData name="Dr. Józwiak Ákos" userId="S::joz6705@univet.hu::4f07005f-3ec3-4874-adbb-094782c41281" providerId="AD" clId="Web-{BEA67B16-B83B-4E82-8DE6-0E0D1298F046}" dt="2021-05-12T16:14:32.738" v="55" actId="20577"/>
        <pc:sldMkLst>
          <pc:docMk/>
          <pc:sldMk cId="0" sldId="279"/>
        </pc:sldMkLst>
        <pc:spChg chg="mod">
          <ac:chgData name="Dr. Józwiak Ákos" userId="S::joz6705@univet.hu::4f07005f-3ec3-4874-adbb-094782c41281" providerId="AD" clId="Web-{BEA67B16-B83B-4E82-8DE6-0E0D1298F046}" dt="2021-05-12T16:14:32.738" v="55" actId="20577"/>
          <ac:spMkLst>
            <pc:docMk/>
            <pc:sldMk cId="0" sldId="279"/>
            <ac:spMk id="44034" creationId="{00000000-0000-0000-0000-000000000000}"/>
          </ac:spMkLst>
        </pc:spChg>
      </pc:sldChg>
      <pc:sldChg chg="addSp modSp">
        <pc:chgData name="Dr. Józwiak Ákos" userId="S::joz6705@univet.hu::4f07005f-3ec3-4874-adbb-094782c41281" providerId="AD" clId="Web-{BEA67B16-B83B-4E82-8DE6-0E0D1298F046}" dt="2021-05-12T16:26:06.426" v="71" actId="1076"/>
        <pc:sldMkLst>
          <pc:docMk/>
          <pc:sldMk cId="0" sldId="281"/>
        </pc:sldMkLst>
        <pc:spChg chg="mod">
          <ac:chgData name="Dr. Józwiak Ákos" userId="S::joz6705@univet.hu::4f07005f-3ec3-4874-adbb-094782c41281" providerId="AD" clId="Web-{BEA67B16-B83B-4E82-8DE6-0E0D1298F046}" dt="2021-05-12T16:25:59.645" v="69" actId="14100"/>
          <ac:spMkLst>
            <pc:docMk/>
            <pc:sldMk cId="0" sldId="281"/>
            <ac:spMk id="56322" creationId="{00000000-0000-0000-0000-000000000000}"/>
          </ac:spMkLst>
        </pc:spChg>
        <pc:picChg chg="add mod">
          <ac:chgData name="Dr. Józwiak Ákos" userId="S::joz6705@univet.hu::4f07005f-3ec3-4874-adbb-094782c41281" providerId="AD" clId="Web-{BEA67B16-B83B-4E82-8DE6-0E0D1298F046}" dt="2021-05-12T16:26:06.426" v="71" actId="1076"/>
          <ac:picMkLst>
            <pc:docMk/>
            <pc:sldMk cId="0" sldId="281"/>
            <ac:picMk id="2" creationId="{4C18B9F5-3F39-40B4-8DEE-069815355346}"/>
          </ac:picMkLst>
        </pc:picChg>
      </pc:sldChg>
      <pc:sldChg chg="modSp">
        <pc:chgData name="Dr. Józwiak Ákos" userId="S::joz6705@univet.hu::4f07005f-3ec3-4874-adbb-094782c41281" providerId="AD" clId="Web-{BEA67B16-B83B-4E82-8DE6-0E0D1298F046}" dt="2021-05-12T17:38:36.908" v="136" actId="20577"/>
        <pc:sldMkLst>
          <pc:docMk/>
          <pc:sldMk cId="0" sldId="283"/>
        </pc:sldMkLst>
        <pc:spChg chg="mod">
          <ac:chgData name="Dr. Józwiak Ákos" userId="S::joz6705@univet.hu::4f07005f-3ec3-4874-adbb-094782c41281" providerId="AD" clId="Web-{BEA67B16-B83B-4E82-8DE6-0E0D1298F046}" dt="2021-05-12T17:38:36.908" v="136" actId="20577"/>
          <ac:spMkLst>
            <pc:docMk/>
            <pc:sldMk cId="0" sldId="283"/>
            <ac:spMk id="3" creationId="{00000000-0000-0000-0000-000000000000}"/>
          </ac:spMkLst>
        </pc:spChg>
      </pc:sldChg>
      <pc:sldChg chg="modSp">
        <pc:chgData name="Dr. Józwiak Ákos" userId="S::joz6705@univet.hu::4f07005f-3ec3-4874-adbb-094782c41281" providerId="AD" clId="Web-{BEA67B16-B83B-4E82-8DE6-0E0D1298F046}" dt="2021-05-12T17:38:33.799" v="134" actId="20577"/>
        <pc:sldMkLst>
          <pc:docMk/>
          <pc:sldMk cId="0" sldId="306"/>
        </pc:sldMkLst>
        <pc:spChg chg="mod">
          <ac:chgData name="Dr. Józwiak Ákos" userId="S::joz6705@univet.hu::4f07005f-3ec3-4874-adbb-094782c41281" providerId="AD" clId="Web-{BEA67B16-B83B-4E82-8DE6-0E0D1298F046}" dt="2021-05-12T17:38:33.799" v="134" actId="20577"/>
          <ac:spMkLst>
            <pc:docMk/>
            <pc:sldMk cId="0" sldId="306"/>
            <ac:spMk id="37890" creationId="{00000000-0000-0000-0000-000000000000}"/>
          </ac:spMkLst>
        </pc:spChg>
      </pc:sldChg>
      <pc:sldChg chg="modSp">
        <pc:chgData name="Dr. Józwiak Ákos" userId="S::joz6705@univet.hu::4f07005f-3ec3-4874-adbb-094782c41281" providerId="AD" clId="Web-{BEA67B16-B83B-4E82-8DE6-0E0D1298F046}" dt="2021-05-12T17:31:45.117" v="105" actId="20577"/>
        <pc:sldMkLst>
          <pc:docMk/>
          <pc:sldMk cId="1370101136" sldId="367"/>
        </pc:sldMkLst>
        <pc:spChg chg="mod">
          <ac:chgData name="Dr. Józwiak Ákos" userId="S::joz6705@univet.hu::4f07005f-3ec3-4874-adbb-094782c41281" providerId="AD" clId="Web-{BEA67B16-B83B-4E82-8DE6-0E0D1298F046}" dt="2021-05-12T17:31:45.117" v="105" actId="20577"/>
          <ac:spMkLst>
            <pc:docMk/>
            <pc:sldMk cId="1370101136" sldId="367"/>
            <ac:spMk id="197" creationId="{00000000-0000-0000-0000-000000000000}"/>
          </ac:spMkLst>
        </pc:spChg>
      </pc:sldChg>
      <pc:sldChg chg="modSp">
        <pc:chgData name="Dr. Józwiak Ákos" userId="S::joz6705@univet.hu::4f07005f-3ec3-4874-adbb-094782c41281" providerId="AD" clId="Web-{BEA67B16-B83B-4E82-8DE6-0E0D1298F046}" dt="2021-05-12T17:35:08.560" v="130" actId="20577"/>
        <pc:sldMkLst>
          <pc:docMk/>
          <pc:sldMk cId="2545984519" sldId="547"/>
        </pc:sldMkLst>
        <pc:spChg chg="mod">
          <ac:chgData name="Dr. Józwiak Ákos" userId="S::joz6705@univet.hu::4f07005f-3ec3-4874-adbb-094782c41281" providerId="AD" clId="Web-{BEA67B16-B83B-4E82-8DE6-0E0D1298F046}" dt="2021-05-12T17:35:08.560" v="130" actId="20577"/>
          <ac:spMkLst>
            <pc:docMk/>
            <pc:sldMk cId="2545984519" sldId="547"/>
            <ac:spMk id="3" creationId="{00000000-0000-0000-0000-000000000000}"/>
          </ac:spMkLst>
        </pc:spChg>
      </pc:sldChg>
      <pc:sldChg chg="modSp">
        <pc:chgData name="Dr. Józwiak Ákos" userId="S::joz6705@univet.hu::4f07005f-3ec3-4874-adbb-094782c41281" providerId="AD" clId="Web-{BEA67B16-B83B-4E82-8DE6-0E0D1298F046}" dt="2021-05-12T15:15:53.419" v="39" actId="20577"/>
        <pc:sldMkLst>
          <pc:docMk/>
          <pc:sldMk cId="2263263419" sldId="565"/>
        </pc:sldMkLst>
        <pc:spChg chg="mod">
          <ac:chgData name="Dr. Józwiak Ákos" userId="S::joz6705@univet.hu::4f07005f-3ec3-4874-adbb-094782c41281" providerId="AD" clId="Web-{BEA67B16-B83B-4E82-8DE6-0E0D1298F046}" dt="2021-05-12T15:15:53.419" v="39" actId="20577"/>
          <ac:spMkLst>
            <pc:docMk/>
            <pc:sldMk cId="2263263419" sldId="565"/>
            <ac:spMk id="32770" creationId="{00000000-0000-0000-0000-000000000000}"/>
          </ac:spMkLst>
        </pc:spChg>
      </pc:sldChg>
      <pc:sldChg chg="modSp">
        <pc:chgData name="Dr. Józwiak Ákos" userId="S::joz6705@univet.hu::4f07005f-3ec3-4874-adbb-094782c41281" providerId="AD" clId="Web-{BEA67B16-B83B-4E82-8DE6-0E0D1298F046}" dt="2021-05-12T17:28:03.595" v="77" actId="20577"/>
        <pc:sldMkLst>
          <pc:docMk/>
          <pc:sldMk cId="1360690972" sldId="576"/>
        </pc:sldMkLst>
        <pc:spChg chg="mod">
          <ac:chgData name="Dr. Józwiak Ákos" userId="S::joz6705@univet.hu::4f07005f-3ec3-4874-adbb-094782c41281" providerId="AD" clId="Web-{BEA67B16-B83B-4E82-8DE6-0E0D1298F046}" dt="2021-05-12T17:28:03.595" v="77" actId="20577"/>
          <ac:spMkLst>
            <pc:docMk/>
            <pc:sldMk cId="1360690972" sldId="576"/>
            <ac:spMk id="3" creationId="{F49A7567-2545-44B7-8E5F-B4709CF049C1}"/>
          </ac:spMkLst>
        </pc:spChg>
      </pc:sldChg>
      <pc:sldChg chg="modSp">
        <pc:chgData name="Dr. Józwiak Ákos" userId="S::joz6705@univet.hu::4f07005f-3ec3-4874-adbb-094782c41281" providerId="AD" clId="Web-{BEA67B16-B83B-4E82-8DE6-0E0D1298F046}" dt="2021-05-12T17:27:58.173" v="73" actId="20577"/>
        <pc:sldMkLst>
          <pc:docMk/>
          <pc:sldMk cId="2251844399" sldId="578"/>
        </pc:sldMkLst>
        <pc:spChg chg="mod">
          <ac:chgData name="Dr. Józwiak Ákos" userId="S::joz6705@univet.hu::4f07005f-3ec3-4874-adbb-094782c41281" providerId="AD" clId="Web-{BEA67B16-B83B-4E82-8DE6-0E0D1298F046}" dt="2021-05-12T17:27:58.173" v="73" actId="20577"/>
          <ac:spMkLst>
            <pc:docMk/>
            <pc:sldMk cId="2251844399" sldId="578"/>
            <ac:spMk id="4" creationId="{425A50E9-9D1D-4315-9553-6B298BDC3037}"/>
          </ac:spMkLst>
        </pc:spChg>
      </pc:sldChg>
      <pc:sldChg chg="modSp ord">
        <pc:chgData name="Dr. Józwiak Ákos" userId="S::joz6705@univet.hu::4f07005f-3ec3-4874-adbb-094782c41281" providerId="AD" clId="Web-{BEA67B16-B83B-4E82-8DE6-0E0D1298F046}" dt="2021-05-12T13:37:27.900" v="19" actId="20577"/>
        <pc:sldMkLst>
          <pc:docMk/>
          <pc:sldMk cId="3829944900" sldId="579"/>
        </pc:sldMkLst>
        <pc:spChg chg="mod">
          <ac:chgData name="Dr. Józwiak Ákos" userId="S::joz6705@univet.hu::4f07005f-3ec3-4874-adbb-094782c41281" providerId="AD" clId="Web-{BEA67B16-B83B-4E82-8DE6-0E0D1298F046}" dt="2021-05-12T13:37:27.900" v="19" actId="20577"/>
          <ac:spMkLst>
            <pc:docMk/>
            <pc:sldMk cId="3829944900" sldId="579"/>
            <ac:spMk id="2" creationId="{C1735C2F-5AE4-4BB4-B693-D7FFB2F70520}"/>
          </ac:spMkLst>
        </pc:spChg>
      </pc:sldChg>
      <pc:sldChg chg="modSp ord">
        <pc:chgData name="Dr. Józwiak Ákos" userId="S::joz6705@univet.hu::4f07005f-3ec3-4874-adbb-094782c41281" providerId="AD" clId="Web-{BEA67B16-B83B-4E82-8DE6-0E0D1298F046}" dt="2021-05-12T17:28:34.035" v="79" actId="20577"/>
        <pc:sldMkLst>
          <pc:docMk/>
          <pc:sldMk cId="2229888917" sldId="580"/>
        </pc:sldMkLst>
        <pc:spChg chg="mod">
          <ac:chgData name="Dr. Józwiak Ákos" userId="S::joz6705@univet.hu::4f07005f-3ec3-4874-adbb-094782c41281" providerId="AD" clId="Web-{BEA67B16-B83B-4E82-8DE6-0E0D1298F046}" dt="2021-05-12T17:28:34.035" v="79" actId="20577"/>
          <ac:spMkLst>
            <pc:docMk/>
            <pc:sldMk cId="2229888917" sldId="580"/>
            <ac:spMk id="3" creationId="{6AB1FF59-45F5-4CAF-92D5-FBCEC7744372}"/>
          </ac:spMkLst>
        </pc:spChg>
      </pc:sldChg>
      <pc:sldChg chg="ord">
        <pc:chgData name="Dr. Józwiak Ákos" userId="S::joz6705@univet.hu::4f07005f-3ec3-4874-adbb-094782c41281" providerId="AD" clId="Web-{BEA67B16-B83B-4E82-8DE6-0E0D1298F046}" dt="2021-05-12T13:36:53.179" v="4"/>
        <pc:sldMkLst>
          <pc:docMk/>
          <pc:sldMk cId="1809648360" sldId="581"/>
        </pc:sldMkLst>
      </pc:sldChg>
      <pc:sldChg chg="modSp">
        <pc:chgData name="Dr. Józwiak Ákos" userId="S::joz6705@univet.hu::4f07005f-3ec3-4874-adbb-094782c41281" providerId="AD" clId="Web-{BEA67B16-B83B-4E82-8DE6-0E0D1298F046}" dt="2021-05-12T17:28:45.645" v="81" actId="20577"/>
        <pc:sldMkLst>
          <pc:docMk/>
          <pc:sldMk cId="3007243324" sldId="589"/>
        </pc:sldMkLst>
        <pc:spChg chg="mod">
          <ac:chgData name="Dr. Józwiak Ákos" userId="S::joz6705@univet.hu::4f07005f-3ec3-4874-adbb-094782c41281" providerId="AD" clId="Web-{BEA67B16-B83B-4E82-8DE6-0E0D1298F046}" dt="2021-05-12T17:28:45.645" v="81" actId="20577"/>
          <ac:spMkLst>
            <pc:docMk/>
            <pc:sldMk cId="3007243324" sldId="589"/>
            <ac:spMk id="3" creationId="{A72571CB-52DD-4127-AC94-C37AEF0566C2}"/>
          </ac:spMkLst>
        </pc:spChg>
      </pc:sldChg>
      <pc:sldChg chg="ord">
        <pc:chgData name="Dr. Józwiak Ákos" userId="S::joz6705@univet.hu::4f07005f-3ec3-4874-adbb-094782c41281" providerId="AD" clId="Web-{BEA67B16-B83B-4E82-8DE6-0E0D1298F046}" dt="2021-05-12T13:36:20.458" v="2"/>
        <pc:sldMkLst>
          <pc:docMk/>
          <pc:sldMk cId="1800731417" sldId="593"/>
        </pc:sldMkLst>
      </pc:sldChg>
      <pc:sldChg chg="modSp">
        <pc:chgData name="Dr. Józwiak Ákos" userId="S::joz6705@univet.hu::4f07005f-3ec3-4874-adbb-094782c41281" providerId="AD" clId="Web-{BEA67B16-B83B-4E82-8DE6-0E0D1298F046}" dt="2021-05-12T17:30:07.443" v="85" actId="20577"/>
        <pc:sldMkLst>
          <pc:docMk/>
          <pc:sldMk cId="3069113233" sldId="600"/>
        </pc:sldMkLst>
        <pc:spChg chg="mod">
          <ac:chgData name="Dr. Józwiak Ákos" userId="S::joz6705@univet.hu::4f07005f-3ec3-4874-adbb-094782c41281" providerId="AD" clId="Web-{BEA67B16-B83B-4E82-8DE6-0E0D1298F046}" dt="2021-05-12T17:30:07.443" v="85" actId="20577"/>
          <ac:spMkLst>
            <pc:docMk/>
            <pc:sldMk cId="3069113233" sldId="600"/>
            <ac:spMk id="3" creationId="{DCAE43B6-4F7E-4F1F-9D16-2AFB150F441C}"/>
          </ac:spMkLst>
        </pc:spChg>
      </pc:sldChg>
      <pc:sldChg chg="modSp ord">
        <pc:chgData name="Dr. Józwiak Ákos" userId="S::joz6705@univet.hu::4f07005f-3ec3-4874-adbb-094782c41281" providerId="AD" clId="Web-{BEA67B16-B83B-4E82-8DE6-0E0D1298F046}" dt="2021-05-12T13:37:19.618" v="13" actId="20577"/>
        <pc:sldMkLst>
          <pc:docMk/>
          <pc:sldMk cId="3827101542" sldId="604"/>
        </pc:sldMkLst>
        <pc:spChg chg="mod">
          <ac:chgData name="Dr. Józwiak Ákos" userId="S::joz6705@univet.hu::4f07005f-3ec3-4874-adbb-094782c41281" providerId="AD" clId="Web-{BEA67B16-B83B-4E82-8DE6-0E0D1298F046}" dt="2021-05-12T13:37:19.618" v="13" actId="20577"/>
          <ac:spMkLst>
            <pc:docMk/>
            <pc:sldMk cId="3827101542" sldId="604"/>
            <ac:spMk id="3" creationId="{AC290C0D-A04D-8B47-A894-FFED51D85C1E}"/>
          </ac:spMkLst>
        </pc:spChg>
      </pc:sldChg>
      <pc:sldChg chg="ord">
        <pc:chgData name="Dr. Józwiak Ákos" userId="S::joz6705@univet.hu::4f07005f-3ec3-4874-adbb-094782c41281" providerId="AD" clId="Web-{BEA67B16-B83B-4E82-8DE6-0E0D1298F046}" dt="2021-05-12T13:36:53.179" v="6"/>
        <pc:sldMkLst>
          <pc:docMk/>
          <pc:sldMk cId="3094951774" sldId="605"/>
        </pc:sldMkLst>
      </pc:sldChg>
      <pc:sldChg chg="ord">
        <pc:chgData name="Dr. Józwiak Ákos" userId="S::joz6705@univet.hu::4f07005f-3ec3-4874-adbb-094782c41281" providerId="AD" clId="Web-{BEA67B16-B83B-4E82-8DE6-0E0D1298F046}" dt="2021-05-12T13:36:20.458" v="3"/>
        <pc:sldMkLst>
          <pc:docMk/>
          <pc:sldMk cId="2565558813" sldId="610"/>
        </pc:sldMkLst>
      </pc:sldChg>
      <pc:sldChg chg="modSp ord">
        <pc:chgData name="Dr. Józwiak Ákos" userId="S::joz6705@univet.hu::4f07005f-3ec3-4874-adbb-094782c41281" providerId="AD" clId="Web-{BEA67B16-B83B-4E82-8DE6-0E0D1298F046}" dt="2021-05-12T13:37:32.962" v="22" actId="20577"/>
        <pc:sldMkLst>
          <pc:docMk/>
          <pc:sldMk cId="1704177146" sldId="613"/>
        </pc:sldMkLst>
        <pc:spChg chg="mod">
          <ac:chgData name="Dr. Józwiak Ákos" userId="S::joz6705@univet.hu::4f07005f-3ec3-4874-adbb-094782c41281" providerId="AD" clId="Web-{BEA67B16-B83B-4E82-8DE6-0E0D1298F046}" dt="2021-05-12T13:37:32.962" v="22" actId="20577"/>
          <ac:spMkLst>
            <pc:docMk/>
            <pc:sldMk cId="1704177146" sldId="613"/>
            <ac:spMk id="2" creationId="{C1735C2F-5AE4-4BB4-B693-D7FFB2F70520}"/>
          </ac:spMkLst>
        </pc:spChg>
      </pc:sldChg>
    </pc:docChg>
  </pc:docChgLst>
  <pc:docChgLst>
    <pc:chgData name="Engelhardt Tekla" userId="S::eng3192@univet.hu::e0de671e-ea63-4695-94cb-5578a4988a2f" providerId="AD" clId="Web-{72D90A87-A980-42AE-9F22-EC8067286333}"/>
    <pc:docChg chg="addSld modSld sldOrd">
      <pc:chgData name="Engelhardt Tekla" userId="S::eng3192@univet.hu::e0de671e-ea63-4695-94cb-5578a4988a2f" providerId="AD" clId="Web-{72D90A87-A980-42AE-9F22-EC8067286333}" dt="2021-04-27T21:02:20.271" v="57" actId="20577"/>
      <pc:docMkLst>
        <pc:docMk/>
      </pc:docMkLst>
      <pc:sldChg chg="modSp">
        <pc:chgData name="Engelhardt Tekla" userId="S::eng3192@univet.hu::e0de671e-ea63-4695-94cb-5578a4988a2f" providerId="AD" clId="Web-{72D90A87-A980-42AE-9F22-EC8067286333}" dt="2021-04-27T21:00:13.816" v="9" actId="20577"/>
        <pc:sldMkLst>
          <pc:docMk/>
          <pc:sldMk cId="1809648360" sldId="581"/>
        </pc:sldMkLst>
        <pc:spChg chg="mod">
          <ac:chgData name="Engelhardt Tekla" userId="S::eng3192@univet.hu::e0de671e-ea63-4695-94cb-5578a4988a2f" providerId="AD" clId="Web-{72D90A87-A980-42AE-9F22-EC8067286333}" dt="2021-04-27T21:00:13.816" v="9" actId="20577"/>
          <ac:spMkLst>
            <pc:docMk/>
            <pc:sldMk cId="1809648360" sldId="581"/>
            <ac:spMk id="3" creationId="{26AB10CB-382A-4202-BAFE-8115C19D9DD1}"/>
          </ac:spMkLst>
        </pc:spChg>
      </pc:sldChg>
      <pc:sldChg chg="modSp new">
        <pc:chgData name="Engelhardt Tekla" userId="S::eng3192@univet.hu::e0de671e-ea63-4695-94cb-5578a4988a2f" providerId="AD" clId="Web-{72D90A87-A980-42AE-9F22-EC8067286333}" dt="2021-04-27T21:02:20.271" v="57" actId="20577"/>
        <pc:sldMkLst>
          <pc:docMk/>
          <pc:sldMk cId="2864134901" sldId="582"/>
        </pc:sldMkLst>
        <pc:spChg chg="mod">
          <ac:chgData name="Engelhardt Tekla" userId="S::eng3192@univet.hu::e0de671e-ea63-4695-94cb-5578a4988a2f" providerId="AD" clId="Web-{72D90A87-A980-42AE-9F22-EC8067286333}" dt="2021-04-27T21:02:20.271" v="57" actId="20577"/>
          <ac:spMkLst>
            <pc:docMk/>
            <pc:sldMk cId="2864134901" sldId="582"/>
            <ac:spMk id="2" creationId="{26B3514D-1267-48C4-9983-1394E59C0935}"/>
          </ac:spMkLst>
        </pc:spChg>
      </pc:sldChg>
      <pc:sldChg chg="new">
        <pc:chgData name="Engelhardt Tekla" userId="S::eng3192@univet.hu::e0de671e-ea63-4695-94cb-5578a4988a2f" providerId="AD" clId="Web-{72D90A87-A980-42AE-9F22-EC8067286333}" dt="2021-04-27T19:54:30.713" v="1"/>
        <pc:sldMkLst>
          <pc:docMk/>
          <pc:sldMk cId="3620528936" sldId="583"/>
        </pc:sldMkLst>
      </pc:sldChg>
      <pc:sldChg chg="modSp new ord">
        <pc:chgData name="Engelhardt Tekla" userId="S::eng3192@univet.hu::e0de671e-ea63-4695-94cb-5578a4988a2f" providerId="AD" clId="Web-{72D90A87-A980-42AE-9F22-EC8067286333}" dt="2021-04-27T21:01:42.286" v="50"/>
        <pc:sldMkLst>
          <pc:docMk/>
          <pc:sldMk cId="2393374970" sldId="584"/>
        </pc:sldMkLst>
        <pc:spChg chg="mod">
          <ac:chgData name="Engelhardt Tekla" userId="S::eng3192@univet.hu::e0de671e-ea63-4695-94cb-5578a4988a2f" providerId="AD" clId="Web-{72D90A87-A980-42AE-9F22-EC8067286333}" dt="2021-04-27T21:00:56.129" v="12" actId="20577"/>
          <ac:spMkLst>
            <pc:docMk/>
            <pc:sldMk cId="2393374970" sldId="584"/>
            <ac:spMk id="2" creationId="{16F85D05-A416-47D8-AC72-FD1801505BF2}"/>
          </ac:spMkLst>
        </pc:spChg>
        <pc:spChg chg="mod">
          <ac:chgData name="Engelhardt Tekla" userId="S::eng3192@univet.hu::e0de671e-ea63-4695-94cb-5578a4988a2f" providerId="AD" clId="Web-{72D90A87-A980-42AE-9F22-EC8067286333}" dt="2021-04-27T21:01:36.302" v="49" actId="20577"/>
          <ac:spMkLst>
            <pc:docMk/>
            <pc:sldMk cId="2393374970" sldId="584"/>
            <ac:spMk id="3" creationId="{CE2C92AB-98A2-470D-AB7E-522C9F27ACB9}"/>
          </ac:spMkLst>
        </pc:spChg>
      </pc:sldChg>
    </pc:docChg>
  </pc:docChgLst>
  <pc:docChgLst>
    <pc:chgData name="Dr. Józwiak Ákos" userId="S::joz6705@univet.hu::4f07005f-3ec3-4874-adbb-094782c41281" providerId="AD" clId="Web-{B503AED4-09B7-466B-A175-956A75461556}"/>
    <pc:docChg chg="modSld">
      <pc:chgData name="Dr. Józwiak Ákos" userId="S::joz6705@univet.hu::4f07005f-3ec3-4874-adbb-094782c41281" providerId="AD" clId="Web-{B503AED4-09B7-466B-A175-956A75461556}" dt="2021-05-12T18:42:45.023" v="146" actId="20577"/>
      <pc:docMkLst>
        <pc:docMk/>
      </pc:docMkLst>
      <pc:sldChg chg="modSp">
        <pc:chgData name="Dr. Józwiak Ákos" userId="S::joz6705@univet.hu::4f07005f-3ec3-4874-adbb-094782c41281" providerId="AD" clId="Web-{B503AED4-09B7-466B-A175-956A75461556}" dt="2021-05-12T18:37:33.088" v="8" actId="20577"/>
        <pc:sldMkLst>
          <pc:docMk/>
          <pc:sldMk cId="0" sldId="284"/>
        </pc:sldMkLst>
        <pc:spChg chg="mod">
          <ac:chgData name="Dr. Józwiak Ákos" userId="S::joz6705@univet.hu::4f07005f-3ec3-4874-adbb-094782c41281" providerId="AD" clId="Web-{B503AED4-09B7-466B-A175-956A75461556}" dt="2021-05-12T18:37:33.088" v="8" actId="20577"/>
          <ac:spMkLst>
            <pc:docMk/>
            <pc:sldMk cId="0" sldId="284"/>
            <ac:spMk id="3" creationId="{00000000-0000-0000-0000-000000000000}"/>
          </ac:spMkLst>
        </pc:spChg>
      </pc:sldChg>
      <pc:sldChg chg="modSp">
        <pc:chgData name="Dr. Józwiak Ákos" userId="S::joz6705@univet.hu::4f07005f-3ec3-4874-adbb-094782c41281" providerId="AD" clId="Web-{B503AED4-09B7-466B-A175-956A75461556}" dt="2021-05-12T18:38:35.839" v="33" actId="20577"/>
        <pc:sldMkLst>
          <pc:docMk/>
          <pc:sldMk cId="2334130771" sldId="285"/>
        </pc:sldMkLst>
        <pc:spChg chg="mod">
          <ac:chgData name="Dr. Józwiak Ákos" userId="S::joz6705@univet.hu::4f07005f-3ec3-4874-adbb-094782c41281" providerId="AD" clId="Web-{B503AED4-09B7-466B-A175-956A75461556}" dt="2021-05-12T18:38:35.839" v="33" actId="20577"/>
          <ac:spMkLst>
            <pc:docMk/>
            <pc:sldMk cId="2334130771" sldId="285"/>
            <ac:spMk id="3" creationId="{00000000-0000-0000-0000-000000000000}"/>
          </ac:spMkLst>
        </pc:spChg>
      </pc:sldChg>
      <pc:sldChg chg="modSp">
        <pc:chgData name="Dr. Józwiak Ákos" userId="S::joz6705@univet.hu::4f07005f-3ec3-4874-adbb-094782c41281" providerId="AD" clId="Web-{B503AED4-09B7-466B-A175-956A75461556}" dt="2021-05-12T18:39:35.481" v="54" actId="20577"/>
        <pc:sldMkLst>
          <pc:docMk/>
          <pc:sldMk cId="1901833305" sldId="461"/>
        </pc:sldMkLst>
        <pc:spChg chg="mod">
          <ac:chgData name="Dr. Józwiak Ákos" userId="S::joz6705@univet.hu::4f07005f-3ec3-4874-adbb-094782c41281" providerId="AD" clId="Web-{B503AED4-09B7-466B-A175-956A75461556}" dt="2021-05-12T18:39:35.481" v="54" actId="20577"/>
          <ac:spMkLst>
            <pc:docMk/>
            <pc:sldMk cId="1901833305" sldId="461"/>
            <ac:spMk id="3" creationId="{00000000-0000-0000-0000-000000000000}"/>
          </ac:spMkLst>
        </pc:spChg>
      </pc:sldChg>
      <pc:sldChg chg="modSp">
        <pc:chgData name="Dr. Józwiak Ákos" userId="S::joz6705@univet.hu::4f07005f-3ec3-4874-adbb-094782c41281" providerId="AD" clId="Web-{B503AED4-09B7-466B-A175-956A75461556}" dt="2021-05-12T18:42:45.023" v="146" actId="20577"/>
        <pc:sldMkLst>
          <pc:docMk/>
          <pc:sldMk cId="1556933945" sldId="574"/>
        </pc:sldMkLst>
        <pc:spChg chg="mod">
          <ac:chgData name="Dr. Józwiak Ákos" userId="S::joz6705@univet.hu::4f07005f-3ec3-4874-adbb-094782c41281" providerId="AD" clId="Web-{B503AED4-09B7-466B-A175-956A75461556}" dt="2021-05-12T18:42:45.023" v="146" actId="20577"/>
          <ac:spMkLst>
            <pc:docMk/>
            <pc:sldMk cId="1556933945" sldId="574"/>
            <ac:spMk id="3" creationId="{00000000-0000-0000-0000-000000000000}"/>
          </ac:spMkLst>
        </pc:spChg>
      </pc:sldChg>
    </pc:docChg>
  </pc:docChgLst>
  <pc:docChgLst>
    <pc:chgData name="Engelhardt Tekla" userId="S::eng3192@univet.hu::e0de671e-ea63-4695-94cb-5578a4988a2f" providerId="AD" clId="Web-{E2529A54-5434-4A07-8EEA-AC73418438D1}"/>
    <pc:docChg chg="addSld modSld">
      <pc:chgData name="Engelhardt Tekla" userId="S::eng3192@univet.hu::e0de671e-ea63-4695-94cb-5578a4988a2f" providerId="AD" clId="Web-{E2529A54-5434-4A07-8EEA-AC73418438D1}" dt="2021-04-29T08:29:43.961" v="503" actId="20577"/>
      <pc:docMkLst>
        <pc:docMk/>
      </pc:docMkLst>
      <pc:sldChg chg="addSp modSp">
        <pc:chgData name="Engelhardt Tekla" userId="S::eng3192@univet.hu::e0de671e-ea63-4695-94cb-5578a4988a2f" providerId="AD" clId="Web-{E2529A54-5434-4A07-8EEA-AC73418438D1}" dt="2021-04-29T08:15:51.803" v="196" actId="20577"/>
        <pc:sldMkLst>
          <pc:docMk/>
          <pc:sldMk cId="3620528936" sldId="583"/>
        </pc:sldMkLst>
        <pc:spChg chg="mod">
          <ac:chgData name="Engelhardt Tekla" userId="S::eng3192@univet.hu::e0de671e-ea63-4695-94cb-5578a4988a2f" providerId="AD" clId="Web-{E2529A54-5434-4A07-8EEA-AC73418438D1}" dt="2021-04-29T08:15:39.365" v="178" actId="20577"/>
          <ac:spMkLst>
            <pc:docMk/>
            <pc:sldMk cId="3620528936" sldId="583"/>
            <ac:spMk id="3" creationId="{90EE20B3-D029-4DE0-936D-A0F4C168376B}"/>
          </ac:spMkLst>
        </pc:spChg>
        <pc:spChg chg="add mod">
          <ac:chgData name="Engelhardt Tekla" userId="S::eng3192@univet.hu::e0de671e-ea63-4695-94cb-5578a4988a2f" providerId="AD" clId="Web-{E2529A54-5434-4A07-8EEA-AC73418438D1}" dt="2021-04-29T08:04:42.711" v="137" actId="1076"/>
          <ac:spMkLst>
            <pc:docMk/>
            <pc:sldMk cId="3620528936" sldId="583"/>
            <ac:spMk id="6" creationId="{35846C34-FF67-4D52-807C-0C1139F6DC6B}"/>
          </ac:spMkLst>
        </pc:spChg>
        <pc:spChg chg="add mod">
          <ac:chgData name="Engelhardt Tekla" userId="S::eng3192@univet.hu::e0de671e-ea63-4695-94cb-5578a4988a2f" providerId="AD" clId="Web-{E2529A54-5434-4A07-8EEA-AC73418438D1}" dt="2021-04-29T08:15:51.803" v="196" actId="20577"/>
          <ac:spMkLst>
            <pc:docMk/>
            <pc:sldMk cId="3620528936" sldId="583"/>
            <ac:spMk id="7" creationId="{2703808C-9C8D-4574-B10F-2271F5E74811}"/>
          </ac:spMkLst>
        </pc:spChg>
        <pc:cxnChg chg="mod">
          <ac:chgData name="Engelhardt Tekla" userId="S::eng3192@univet.hu::e0de671e-ea63-4695-94cb-5578a4988a2f" providerId="AD" clId="Web-{E2529A54-5434-4A07-8EEA-AC73418438D1}" dt="2021-04-29T08:06:30.776" v="165" actId="14100"/>
          <ac:cxnSpMkLst>
            <pc:docMk/>
            <pc:sldMk cId="3620528936" sldId="583"/>
            <ac:cxnSpMk id="4" creationId="{7E7658D0-7D2E-49BF-A803-C76135A5CF1C}"/>
          </ac:cxnSpMkLst>
        </pc:cxnChg>
        <pc:cxnChg chg="mod">
          <ac:chgData name="Engelhardt Tekla" userId="S::eng3192@univet.hu::e0de671e-ea63-4695-94cb-5578a4988a2f" providerId="AD" clId="Web-{E2529A54-5434-4A07-8EEA-AC73418438D1}" dt="2021-04-29T08:05:27.102" v="142" actId="14100"/>
          <ac:cxnSpMkLst>
            <pc:docMk/>
            <pc:sldMk cId="3620528936" sldId="583"/>
            <ac:cxnSpMk id="5" creationId="{549D4783-7CBA-4038-914F-B4BD2D2A199D}"/>
          </ac:cxnSpMkLst>
        </pc:cxnChg>
        <pc:cxnChg chg="add mod">
          <ac:chgData name="Engelhardt Tekla" userId="S::eng3192@univet.hu::e0de671e-ea63-4695-94cb-5578a4988a2f" providerId="AD" clId="Web-{E2529A54-5434-4A07-8EEA-AC73418438D1}" dt="2021-04-29T08:06:39.713" v="167" actId="1076"/>
          <ac:cxnSpMkLst>
            <pc:docMk/>
            <pc:sldMk cId="3620528936" sldId="583"/>
            <ac:cxnSpMk id="8" creationId="{C6C55D67-1F0F-4C82-A751-24D51598BD28}"/>
          </ac:cxnSpMkLst>
        </pc:cxnChg>
      </pc:sldChg>
      <pc:sldChg chg="modSp new">
        <pc:chgData name="Engelhardt Tekla" userId="S::eng3192@univet.hu::e0de671e-ea63-4695-94cb-5578a4988a2f" providerId="AD" clId="Web-{E2529A54-5434-4A07-8EEA-AC73418438D1}" dt="2021-04-29T08:29:32.460" v="500" actId="20577"/>
        <pc:sldMkLst>
          <pc:docMk/>
          <pc:sldMk cId="2381627157" sldId="585"/>
        </pc:sldMkLst>
        <pc:spChg chg="mod">
          <ac:chgData name="Engelhardt Tekla" userId="S::eng3192@univet.hu::e0de671e-ea63-4695-94cb-5578a4988a2f" providerId="AD" clId="Web-{E2529A54-5434-4A07-8EEA-AC73418438D1}" dt="2021-04-29T08:16:33.835" v="203" actId="20577"/>
          <ac:spMkLst>
            <pc:docMk/>
            <pc:sldMk cId="2381627157" sldId="585"/>
            <ac:spMk id="2" creationId="{AF01CC15-C68B-4B3D-8F1D-538ABAECEC7C}"/>
          </ac:spMkLst>
        </pc:spChg>
        <pc:spChg chg="mod">
          <ac:chgData name="Engelhardt Tekla" userId="S::eng3192@univet.hu::e0de671e-ea63-4695-94cb-5578a4988a2f" providerId="AD" clId="Web-{E2529A54-5434-4A07-8EEA-AC73418438D1}" dt="2021-04-29T08:29:32.460" v="500" actId="20577"/>
          <ac:spMkLst>
            <pc:docMk/>
            <pc:sldMk cId="2381627157" sldId="585"/>
            <ac:spMk id="3" creationId="{4DFF0BE3-425A-4507-A756-8B3CE324EA12}"/>
          </ac:spMkLst>
        </pc:spChg>
      </pc:sldChg>
      <pc:sldChg chg="modSp new">
        <pc:chgData name="Engelhardt Tekla" userId="S::eng3192@univet.hu::e0de671e-ea63-4695-94cb-5578a4988a2f" providerId="AD" clId="Web-{E2529A54-5434-4A07-8EEA-AC73418438D1}" dt="2021-04-29T08:29:43.961" v="503" actId="20577"/>
        <pc:sldMkLst>
          <pc:docMk/>
          <pc:sldMk cId="4093083820" sldId="586"/>
        </pc:sldMkLst>
        <pc:spChg chg="mod">
          <ac:chgData name="Engelhardt Tekla" userId="S::eng3192@univet.hu::e0de671e-ea63-4695-94cb-5578a4988a2f" providerId="AD" clId="Web-{E2529A54-5434-4A07-8EEA-AC73418438D1}" dt="2021-04-29T08:29:43.961" v="503" actId="20577"/>
          <ac:spMkLst>
            <pc:docMk/>
            <pc:sldMk cId="4093083820" sldId="586"/>
            <ac:spMk id="2" creationId="{1C9C6A1F-24D5-4555-A5B3-0ADFBD588EF4}"/>
          </ac:spMkLst>
        </pc:spChg>
      </pc:sldChg>
      <pc:sldChg chg="new">
        <pc:chgData name="Engelhardt Tekla" userId="S::eng3192@univet.hu::e0de671e-ea63-4695-94cb-5578a4988a2f" providerId="AD" clId="Web-{E2529A54-5434-4A07-8EEA-AC73418438D1}" dt="2021-04-29T08:16:14.241" v="199"/>
        <pc:sldMkLst>
          <pc:docMk/>
          <pc:sldMk cId="1853998285" sldId="587"/>
        </pc:sldMkLst>
      </pc:sldChg>
      <pc:sldChg chg="new">
        <pc:chgData name="Engelhardt Tekla" userId="S::eng3192@univet.hu::e0de671e-ea63-4695-94cb-5578a4988a2f" providerId="AD" clId="Web-{E2529A54-5434-4A07-8EEA-AC73418438D1}" dt="2021-04-29T08:16:17.163" v="200"/>
        <pc:sldMkLst>
          <pc:docMk/>
          <pc:sldMk cId="37572603" sldId="588"/>
        </pc:sldMkLst>
      </pc:sldChg>
      <pc:sldChg chg="new">
        <pc:chgData name="Engelhardt Tekla" userId="S::eng3192@univet.hu::e0de671e-ea63-4695-94cb-5578a4988a2f" providerId="AD" clId="Web-{E2529A54-5434-4A07-8EEA-AC73418438D1}" dt="2021-04-29T08:16:19.819" v="201"/>
        <pc:sldMkLst>
          <pc:docMk/>
          <pc:sldMk cId="3007243324" sldId="589"/>
        </pc:sldMkLst>
      </pc:sldChg>
    </pc:docChg>
  </pc:docChgLst>
  <pc:docChgLst>
    <pc:chgData name="Dr. Józwiak Ákos" userId="S::joz6705@univet.hu::4f07005f-3ec3-4874-adbb-094782c41281" providerId="AD" clId="Web-{68B11E48-A6BE-4927-942F-9B3852FC4819}"/>
    <pc:docChg chg="addSld delSld modSld sldOrd">
      <pc:chgData name="Dr. Józwiak Ákos" userId="S::joz6705@univet.hu::4f07005f-3ec3-4874-adbb-094782c41281" providerId="AD" clId="Web-{68B11E48-A6BE-4927-942F-9B3852FC4819}" dt="2021-05-10T09:24:50.118" v="184"/>
      <pc:docMkLst>
        <pc:docMk/>
      </pc:docMkLst>
      <pc:sldChg chg="del">
        <pc:chgData name="Dr. Józwiak Ákos" userId="S::joz6705@univet.hu::4f07005f-3ec3-4874-adbb-094782c41281" providerId="AD" clId="Web-{68B11E48-A6BE-4927-942F-9B3852FC4819}" dt="2021-05-10T09:22:32.286" v="162"/>
        <pc:sldMkLst>
          <pc:docMk/>
          <pc:sldMk cId="0" sldId="257"/>
        </pc:sldMkLst>
      </pc:sldChg>
      <pc:sldChg chg="del">
        <pc:chgData name="Dr. Józwiak Ákos" userId="S::joz6705@univet.hu::4f07005f-3ec3-4874-adbb-094782c41281" providerId="AD" clId="Web-{68B11E48-A6BE-4927-942F-9B3852FC4819}" dt="2021-05-10T09:23:14.881" v="164"/>
        <pc:sldMkLst>
          <pc:docMk/>
          <pc:sldMk cId="1029919587" sldId="261"/>
        </pc:sldMkLst>
      </pc:sldChg>
      <pc:sldChg chg="del">
        <pc:chgData name="Dr. Józwiak Ákos" userId="S::joz6705@univet.hu::4f07005f-3ec3-4874-adbb-094782c41281" providerId="AD" clId="Web-{68B11E48-A6BE-4927-942F-9B3852FC4819}" dt="2021-05-10T09:23:14.865" v="163"/>
        <pc:sldMkLst>
          <pc:docMk/>
          <pc:sldMk cId="241563902" sldId="262"/>
        </pc:sldMkLst>
      </pc:sldChg>
      <pc:sldChg chg="del">
        <pc:chgData name="Dr. Józwiak Ákos" userId="S::joz6705@univet.hu::4f07005f-3ec3-4874-adbb-094782c41281" providerId="AD" clId="Web-{68B11E48-A6BE-4927-942F-9B3852FC4819}" dt="2021-05-10T09:07:36.843" v="15"/>
        <pc:sldMkLst>
          <pc:docMk/>
          <pc:sldMk cId="2308788383" sldId="263"/>
        </pc:sldMkLst>
      </pc:sldChg>
      <pc:sldChg chg="addSp modSp mod modClrScheme chgLayout">
        <pc:chgData name="Dr. Józwiak Ákos" userId="S::joz6705@univet.hu::4f07005f-3ec3-4874-adbb-094782c41281" providerId="AD" clId="Web-{68B11E48-A6BE-4927-942F-9B3852FC4819}" dt="2021-05-10T09:24:42.008" v="183" actId="20577"/>
        <pc:sldMkLst>
          <pc:docMk/>
          <pc:sldMk cId="2053272026" sldId="265"/>
        </pc:sldMkLst>
        <pc:spChg chg="add mod ord">
          <ac:chgData name="Dr. Józwiak Ákos" userId="S::joz6705@univet.hu::4f07005f-3ec3-4874-adbb-094782c41281" providerId="AD" clId="Web-{68B11E48-A6BE-4927-942F-9B3852FC4819}" dt="2021-05-10T09:24:42.008" v="183" actId="20577"/>
          <ac:spMkLst>
            <pc:docMk/>
            <pc:sldMk cId="2053272026" sldId="265"/>
            <ac:spMk id="2" creationId="{8D32D328-2ED4-46D3-AEF3-E743E1875905}"/>
          </ac:spMkLst>
        </pc:spChg>
        <pc:spChg chg="mod ord">
          <ac:chgData name="Dr. Józwiak Ákos" userId="S::joz6705@univet.hu::4f07005f-3ec3-4874-adbb-094782c41281" providerId="AD" clId="Web-{68B11E48-A6BE-4927-942F-9B3852FC4819}" dt="2021-05-10T09:23:32.741" v="165"/>
          <ac:spMkLst>
            <pc:docMk/>
            <pc:sldMk cId="2053272026" sldId="265"/>
            <ac:spMk id="4" creationId="{00000000-0000-0000-0000-000000000000}"/>
          </ac:spMkLst>
        </pc:spChg>
        <pc:spChg chg="mod ord">
          <ac:chgData name="Dr. Józwiak Ákos" userId="S::joz6705@univet.hu::4f07005f-3ec3-4874-adbb-094782c41281" providerId="AD" clId="Web-{68B11E48-A6BE-4927-942F-9B3852FC4819}" dt="2021-05-10T09:23:32.741" v="165"/>
          <ac:spMkLst>
            <pc:docMk/>
            <pc:sldMk cId="2053272026" sldId="265"/>
            <ac:spMk id="23553" creationId="{00000000-0000-0000-0000-000000000000}"/>
          </ac:spMkLst>
        </pc:spChg>
        <pc:spChg chg="mod ord">
          <ac:chgData name="Dr. Józwiak Ákos" userId="S::joz6705@univet.hu::4f07005f-3ec3-4874-adbb-094782c41281" providerId="AD" clId="Web-{68B11E48-A6BE-4927-942F-9B3852FC4819}" dt="2021-05-10T09:23:32.741" v="165"/>
          <ac:spMkLst>
            <pc:docMk/>
            <pc:sldMk cId="2053272026" sldId="265"/>
            <ac:spMk id="23554" creationId="{00000000-0000-0000-0000-000000000000}"/>
          </ac:spMkLst>
        </pc:spChg>
      </pc:sldChg>
      <pc:sldChg chg="del">
        <pc:chgData name="Dr. Józwiak Ákos" userId="S::joz6705@univet.hu::4f07005f-3ec3-4874-adbb-094782c41281" providerId="AD" clId="Web-{68B11E48-A6BE-4927-942F-9B3852FC4819}" dt="2021-05-10T09:24:50.118" v="184"/>
        <pc:sldMkLst>
          <pc:docMk/>
          <pc:sldMk cId="1925053825" sldId="266"/>
        </pc:sldMkLst>
      </pc:sldChg>
      <pc:sldChg chg="del">
        <pc:chgData name="Dr. Józwiak Ákos" userId="S::joz6705@univet.hu::4f07005f-3ec3-4874-adbb-094782c41281" providerId="AD" clId="Web-{68B11E48-A6BE-4927-942F-9B3852FC4819}" dt="2021-05-10T09:11:27.926" v="41"/>
        <pc:sldMkLst>
          <pc:docMk/>
          <pc:sldMk cId="0" sldId="275"/>
        </pc:sldMkLst>
      </pc:sldChg>
      <pc:sldChg chg="del">
        <pc:chgData name="Dr. Józwiak Ákos" userId="S::joz6705@univet.hu::4f07005f-3ec3-4874-adbb-094782c41281" providerId="AD" clId="Web-{68B11E48-A6BE-4927-942F-9B3852FC4819}" dt="2021-05-10T09:09:53.002" v="26"/>
        <pc:sldMkLst>
          <pc:docMk/>
          <pc:sldMk cId="2556939218" sldId="294"/>
        </pc:sldMkLst>
      </pc:sldChg>
      <pc:sldChg chg="modSp">
        <pc:chgData name="Dr. Józwiak Ákos" userId="S::joz6705@univet.hu::4f07005f-3ec3-4874-adbb-094782c41281" providerId="AD" clId="Web-{68B11E48-A6BE-4927-942F-9B3852FC4819}" dt="2021-05-10T09:14:41.447" v="70"/>
        <pc:sldMkLst>
          <pc:docMk/>
          <pc:sldMk cId="0" sldId="300"/>
        </pc:sldMkLst>
        <pc:graphicFrameChg chg="mod modGraphic">
          <ac:chgData name="Dr. Józwiak Ákos" userId="S::joz6705@univet.hu::4f07005f-3ec3-4874-adbb-094782c41281" providerId="AD" clId="Web-{68B11E48-A6BE-4927-942F-9B3852FC4819}" dt="2021-05-10T09:14:41.447" v="70"/>
          <ac:graphicFrameMkLst>
            <pc:docMk/>
            <pc:sldMk cId="0" sldId="300"/>
            <ac:graphicFrameMk id="2" creationId="{00000000-0000-0000-0000-000000000000}"/>
          </ac:graphicFrameMkLst>
        </pc:graphicFrameChg>
      </pc:sldChg>
      <pc:sldChg chg="modSp">
        <pc:chgData name="Dr. Józwiak Ákos" userId="S::joz6705@univet.hu::4f07005f-3ec3-4874-adbb-094782c41281" providerId="AD" clId="Web-{68B11E48-A6BE-4927-942F-9B3852FC4819}" dt="2021-05-10T09:14:58.791" v="72"/>
        <pc:sldMkLst>
          <pc:docMk/>
          <pc:sldMk cId="0" sldId="303"/>
        </pc:sldMkLst>
        <pc:graphicFrameChg chg="modGraphic">
          <ac:chgData name="Dr. Józwiak Ákos" userId="S::joz6705@univet.hu::4f07005f-3ec3-4874-adbb-094782c41281" providerId="AD" clId="Web-{68B11E48-A6BE-4927-942F-9B3852FC4819}" dt="2021-05-10T09:14:58.791" v="72"/>
          <ac:graphicFrameMkLst>
            <pc:docMk/>
            <pc:sldMk cId="0" sldId="303"/>
            <ac:graphicFrameMk id="2" creationId="{00000000-0000-0000-0000-000000000000}"/>
          </ac:graphicFrameMkLst>
        </pc:graphicFrameChg>
      </pc:sldChg>
      <pc:sldChg chg="modSp">
        <pc:chgData name="Dr. Józwiak Ákos" userId="S::joz6705@univet.hu::4f07005f-3ec3-4874-adbb-094782c41281" providerId="AD" clId="Web-{68B11E48-A6BE-4927-942F-9B3852FC4819}" dt="2021-05-10T09:13:40.648" v="56"/>
        <pc:sldMkLst>
          <pc:docMk/>
          <pc:sldMk cId="0" sldId="314"/>
        </pc:sldMkLst>
        <pc:graphicFrameChg chg="modGraphic">
          <ac:chgData name="Dr. Józwiak Ákos" userId="S::joz6705@univet.hu::4f07005f-3ec3-4874-adbb-094782c41281" providerId="AD" clId="Web-{68B11E48-A6BE-4927-942F-9B3852FC4819}" dt="2021-05-10T09:13:35.586" v="54"/>
          <ac:graphicFrameMkLst>
            <pc:docMk/>
            <pc:sldMk cId="0" sldId="314"/>
            <ac:graphicFrameMk id="3" creationId="{00000000-0000-0000-0000-000000000000}"/>
          </ac:graphicFrameMkLst>
        </pc:graphicFrameChg>
        <pc:graphicFrameChg chg="modGraphic">
          <ac:chgData name="Dr. Józwiak Ákos" userId="S::joz6705@univet.hu::4f07005f-3ec3-4874-adbb-094782c41281" providerId="AD" clId="Web-{68B11E48-A6BE-4927-942F-9B3852FC4819}" dt="2021-05-10T09:13:40.648" v="56"/>
          <ac:graphicFrameMkLst>
            <pc:docMk/>
            <pc:sldMk cId="0" sldId="314"/>
            <ac:graphicFrameMk id="8" creationId="{00000000-0000-0000-0000-000000000000}"/>
          </ac:graphicFrameMkLst>
        </pc:graphicFrameChg>
      </pc:sldChg>
      <pc:sldChg chg="modSp">
        <pc:chgData name="Dr. Józwiak Ákos" userId="S::joz6705@univet.hu::4f07005f-3ec3-4874-adbb-094782c41281" providerId="AD" clId="Web-{68B11E48-A6BE-4927-942F-9B3852FC4819}" dt="2021-05-10T09:14:17.977" v="64"/>
        <pc:sldMkLst>
          <pc:docMk/>
          <pc:sldMk cId="0" sldId="316"/>
        </pc:sldMkLst>
        <pc:graphicFrameChg chg="modGraphic">
          <ac:chgData name="Dr. Józwiak Ákos" userId="S::joz6705@univet.hu::4f07005f-3ec3-4874-adbb-094782c41281" providerId="AD" clId="Web-{68B11E48-A6BE-4927-942F-9B3852FC4819}" dt="2021-05-10T09:14:17.977" v="64"/>
          <ac:graphicFrameMkLst>
            <pc:docMk/>
            <pc:sldMk cId="0" sldId="316"/>
            <ac:graphicFrameMk id="2" creationId="{00000000-0000-0000-0000-000000000000}"/>
          </ac:graphicFrameMkLst>
        </pc:graphicFrameChg>
      </pc:sldChg>
      <pc:sldChg chg="del">
        <pc:chgData name="Dr. Józwiak Ákos" userId="S::joz6705@univet.hu::4f07005f-3ec3-4874-adbb-094782c41281" providerId="AD" clId="Web-{68B11E48-A6BE-4927-942F-9B3852FC4819}" dt="2021-05-10T09:05:36.340" v="0"/>
        <pc:sldMkLst>
          <pc:docMk/>
          <pc:sldMk cId="2554454865" sldId="332"/>
        </pc:sldMkLst>
      </pc:sldChg>
      <pc:sldChg chg="del ord">
        <pc:chgData name="Dr. Józwiak Ákos" userId="S::joz6705@univet.hu::4f07005f-3ec3-4874-adbb-094782c41281" providerId="AD" clId="Web-{68B11E48-A6BE-4927-942F-9B3852FC4819}" dt="2021-05-10T09:08:46.844" v="22"/>
        <pc:sldMkLst>
          <pc:docMk/>
          <pc:sldMk cId="1654868948" sldId="347"/>
        </pc:sldMkLst>
      </pc:sldChg>
      <pc:sldChg chg="addSp modSp">
        <pc:chgData name="Dr. Józwiak Ákos" userId="S::joz6705@univet.hu::4f07005f-3ec3-4874-adbb-094782c41281" providerId="AD" clId="Web-{68B11E48-A6BE-4927-942F-9B3852FC4819}" dt="2021-05-10T09:09:46.549" v="25" actId="14100"/>
        <pc:sldMkLst>
          <pc:docMk/>
          <pc:sldMk cId="1370101136" sldId="367"/>
        </pc:sldMkLst>
        <pc:graphicFrameChg chg="add mod">
          <ac:chgData name="Dr. Józwiak Ákos" userId="S::joz6705@univet.hu::4f07005f-3ec3-4874-adbb-094782c41281" providerId="AD" clId="Web-{68B11E48-A6BE-4927-942F-9B3852FC4819}" dt="2021-05-10T09:09:46.549" v="25" actId="14100"/>
          <ac:graphicFrameMkLst>
            <pc:docMk/>
            <pc:sldMk cId="1370101136" sldId="367"/>
            <ac:graphicFrameMk id="2" creationId="{96DE7CC3-44C8-4025-BCBE-920B7D4CB8DB}"/>
          </ac:graphicFrameMkLst>
        </pc:graphicFrameChg>
      </pc:sldChg>
      <pc:sldChg chg="del">
        <pc:chgData name="Dr. Józwiak Ákos" userId="S::joz6705@univet.hu::4f07005f-3ec3-4874-adbb-094782c41281" providerId="AD" clId="Web-{68B11E48-A6BE-4927-942F-9B3852FC4819}" dt="2021-05-10T09:11:10.582" v="35"/>
        <pc:sldMkLst>
          <pc:docMk/>
          <pc:sldMk cId="1970129618" sldId="368"/>
        </pc:sldMkLst>
      </pc:sldChg>
      <pc:sldChg chg="del">
        <pc:chgData name="Dr. Józwiak Ákos" userId="S::joz6705@univet.hu::4f07005f-3ec3-4874-adbb-094782c41281" providerId="AD" clId="Web-{68B11E48-A6BE-4927-942F-9B3852FC4819}" dt="2021-05-10T09:11:11.067" v="36"/>
        <pc:sldMkLst>
          <pc:docMk/>
          <pc:sldMk cId="2065620280" sldId="369"/>
        </pc:sldMkLst>
      </pc:sldChg>
      <pc:sldChg chg="del">
        <pc:chgData name="Dr. Józwiak Ákos" userId="S::joz6705@univet.hu::4f07005f-3ec3-4874-adbb-094782c41281" providerId="AD" clId="Web-{68B11E48-A6BE-4927-942F-9B3852FC4819}" dt="2021-05-10T09:11:12.285" v="37"/>
        <pc:sldMkLst>
          <pc:docMk/>
          <pc:sldMk cId="659408558" sldId="370"/>
        </pc:sldMkLst>
      </pc:sldChg>
      <pc:sldChg chg="del">
        <pc:chgData name="Dr. Józwiak Ákos" userId="S::joz6705@univet.hu::4f07005f-3ec3-4874-adbb-094782c41281" providerId="AD" clId="Web-{68B11E48-A6BE-4927-942F-9B3852FC4819}" dt="2021-05-10T09:11:13.114" v="38"/>
        <pc:sldMkLst>
          <pc:docMk/>
          <pc:sldMk cId="1664015786" sldId="371"/>
        </pc:sldMkLst>
      </pc:sldChg>
      <pc:sldChg chg="del">
        <pc:chgData name="Dr. Józwiak Ákos" userId="S::joz6705@univet.hu::4f07005f-3ec3-4874-adbb-094782c41281" providerId="AD" clId="Web-{68B11E48-A6BE-4927-942F-9B3852FC4819}" dt="2021-05-10T09:11:13.926" v="39"/>
        <pc:sldMkLst>
          <pc:docMk/>
          <pc:sldMk cId="433780421" sldId="372"/>
        </pc:sldMkLst>
      </pc:sldChg>
      <pc:sldChg chg="del">
        <pc:chgData name="Dr. Józwiak Ákos" userId="S::joz6705@univet.hu::4f07005f-3ec3-4874-adbb-094782c41281" providerId="AD" clId="Web-{68B11E48-A6BE-4927-942F-9B3852FC4819}" dt="2021-05-10T09:11:15.692" v="40"/>
        <pc:sldMkLst>
          <pc:docMk/>
          <pc:sldMk cId="837468745" sldId="373"/>
        </pc:sldMkLst>
      </pc:sldChg>
      <pc:sldChg chg="modSp">
        <pc:chgData name="Dr. Józwiak Ákos" userId="S::joz6705@univet.hu::4f07005f-3ec3-4874-adbb-094782c41281" providerId="AD" clId="Web-{68B11E48-A6BE-4927-942F-9B3852FC4819}" dt="2021-05-10T09:16:30.824" v="83"/>
        <pc:sldMkLst>
          <pc:docMk/>
          <pc:sldMk cId="3713969234" sldId="460"/>
        </pc:sldMkLst>
        <pc:spChg chg="mod">
          <ac:chgData name="Dr. Józwiak Ákos" userId="S::joz6705@univet.hu::4f07005f-3ec3-4874-adbb-094782c41281" providerId="AD" clId="Web-{68B11E48-A6BE-4927-942F-9B3852FC4819}" dt="2021-05-10T09:15:57.761" v="77"/>
          <ac:spMkLst>
            <pc:docMk/>
            <pc:sldMk cId="3713969234" sldId="460"/>
            <ac:spMk id="7" creationId="{00000000-0000-0000-0000-000000000000}"/>
          </ac:spMkLst>
        </pc:spChg>
        <pc:spChg chg="mod">
          <ac:chgData name="Dr. Józwiak Ákos" userId="S::joz6705@univet.hu::4f07005f-3ec3-4874-adbb-094782c41281" providerId="AD" clId="Web-{68B11E48-A6BE-4927-942F-9B3852FC4819}" dt="2021-05-10T09:16:01.433" v="79"/>
          <ac:spMkLst>
            <pc:docMk/>
            <pc:sldMk cId="3713969234" sldId="460"/>
            <ac:spMk id="11" creationId="{00000000-0000-0000-0000-000000000000}"/>
          </ac:spMkLst>
        </pc:spChg>
        <pc:spChg chg="mod">
          <ac:chgData name="Dr. Józwiak Ákos" userId="S::joz6705@univet.hu::4f07005f-3ec3-4874-adbb-094782c41281" providerId="AD" clId="Web-{68B11E48-A6BE-4927-942F-9B3852FC4819}" dt="2021-05-10T09:16:04.714" v="81"/>
          <ac:spMkLst>
            <pc:docMk/>
            <pc:sldMk cId="3713969234" sldId="460"/>
            <ac:spMk id="12" creationId="{00000000-0000-0000-0000-000000000000}"/>
          </ac:spMkLst>
        </pc:spChg>
        <pc:graphicFrameChg chg="modGraphic">
          <ac:chgData name="Dr. Józwiak Ákos" userId="S::joz6705@univet.hu::4f07005f-3ec3-4874-adbb-094782c41281" providerId="AD" clId="Web-{68B11E48-A6BE-4927-942F-9B3852FC4819}" dt="2021-05-10T09:16:30.824" v="83"/>
          <ac:graphicFrameMkLst>
            <pc:docMk/>
            <pc:sldMk cId="3713969234" sldId="460"/>
            <ac:graphicFrameMk id="2" creationId="{00000000-0000-0000-0000-000000000000}"/>
          </ac:graphicFrameMkLst>
        </pc:graphicFrameChg>
      </pc:sldChg>
      <pc:sldChg chg="modSp">
        <pc:chgData name="Dr. Józwiak Ákos" userId="S::joz6705@univet.hu::4f07005f-3ec3-4874-adbb-094782c41281" providerId="AD" clId="Web-{68B11E48-A6BE-4927-942F-9B3852FC4819}" dt="2021-05-10T09:05:51.996" v="7" actId="20577"/>
        <pc:sldMkLst>
          <pc:docMk/>
          <pc:sldMk cId="3269816919" sldId="536"/>
        </pc:sldMkLst>
        <pc:spChg chg="mod">
          <ac:chgData name="Dr. Józwiak Ákos" userId="S::joz6705@univet.hu::4f07005f-3ec3-4874-adbb-094782c41281" providerId="AD" clId="Web-{68B11E48-A6BE-4927-942F-9B3852FC4819}" dt="2021-05-10T09:05:51.996" v="7" actId="20577"/>
          <ac:spMkLst>
            <pc:docMk/>
            <pc:sldMk cId="3269816919" sldId="536"/>
            <ac:spMk id="68" creationId="{00000000-0000-0000-0000-000000000000}"/>
          </ac:spMkLst>
        </pc:spChg>
      </pc:sldChg>
      <pc:sldChg chg="modSp">
        <pc:chgData name="Dr. Józwiak Ákos" userId="S::joz6705@univet.hu::4f07005f-3ec3-4874-adbb-094782c41281" providerId="AD" clId="Web-{68B11E48-A6BE-4927-942F-9B3852FC4819}" dt="2021-05-10T09:06:26.888" v="11" actId="20577"/>
        <pc:sldMkLst>
          <pc:docMk/>
          <pc:sldMk cId="3063698361" sldId="538"/>
        </pc:sldMkLst>
        <pc:graphicFrameChg chg="modGraphic">
          <ac:chgData name="Dr. Józwiak Ákos" userId="S::joz6705@univet.hu::4f07005f-3ec3-4874-adbb-094782c41281" providerId="AD" clId="Web-{68B11E48-A6BE-4927-942F-9B3852FC4819}" dt="2021-05-10T09:06:26.888" v="11" actId="20577"/>
          <ac:graphicFrameMkLst>
            <pc:docMk/>
            <pc:sldMk cId="3063698361" sldId="538"/>
            <ac:graphicFrameMk id="9" creationId="{CB472A44-A6B0-844D-98E3-7835B20135B6}"/>
          </ac:graphicFrameMkLst>
        </pc:graphicFrameChg>
      </pc:sldChg>
      <pc:sldChg chg="del">
        <pc:chgData name="Dr. Józwiak Ákos" userId="S::joz6705@univet.hu::4f07005f-3ec3-4874-adbb-094782c41281" providerId="AD" clId="Web-{68B11E48-A6BE-4927-942F-9B3852FC4819}" dt="2021-05-10T09:06:59.857" v="14"/>
        <pc:sldMkLst>
          <pc:docMk/>
          <pc:sldMk cId="1670364489" sldId="540"/>
        </pc:sldMkLst>
      </pc:sldChg>
      <pc:sldChg chg="modSp">
        <pc:chgData name="Dr. Józwiak Ákos" userId="S::joz6705@univet.hu::4f07005f-3ec3-4874-adbb-094782c41281" providerId="AD" clId="Web-{68B11E48-A6BE-4927-942F-9B3852FC4819}" dt="2021-05-10T09:06:56.060" v="13" actId="20577"/>
        <pc:sldMkLst>
          <pc:docMk/>
          <pc:sldMk cId="3303345098" sldId="541"/>
        </pc:sldMkLst>
        <pc:spChg chg="mod">
          <ac:chgData name="Dr. Józwiak Ákos" userId="S::joz6705@univet.hu::4f07005f-3ec3-4874-adbb-094782c41281" providerId="AD" clId="Web-{68B11E48-A6BE-4927-942F-9B3852FC4819}" dt="2021-05-10T09:06:56.060" v="13" actId="20577"/>
          <ac:spMkLst>
            <pc:docMk/>
            <pc:sldMk cId="3303345098" sldId="541"/>
            <ac:spMk id="16385" creationId="{00000000-0000-0000-0000-000000000000}"/>
          </ac:spMkLst>
        </pc:spChg>
      </pc:sldChg>
      <pc:sldChg chg="ord">
        <pc:chgData name="Dr. Józwiak Ákos" userId="S::joz6705@univet.hu::4f07005f-3ec3-4874-adbb-094782c41281" providerId="AD" clId="Web-{68B11E48-A6BE-4927-942F-9B3852FC4819}" dt="2021-05-10T09:08:23.375" v="19"/>
        <pc:sldMkLst>
          <pc:docMk/>
          <pc:sldMk cId="1769588257" sldId="543"/>
        </pc:sldMkLst>
      </pc:sldChg>
      <pc:sldChg chg="modSp ord">
        <pc:chgData name="Dr. Józwiak Ákos" userId="S::joz6705@univet.hu::4f07005f-3ec3-4874-adbb-094782c41281" providerId="AD" clId="Web-{68B11E48-A6BE-4927-942F-9B3852FC4819}" dt="2021-05-10T09:12:19.975" v="42"/>
        <pc:sldMkLst>
          <pc:docMk/>
          <pc:sldMk cId="2243199087" sldId="544"/>
        </pc:sldMkLst>
        <pc:graphicFrameChg chg="modGraphic">
          <ac:chgData name="Dr. Józwiak Ákos" userId="S::joz6705@univet.hu::4f07005f-3ec3-4874-adbb-094782c41281" providerId="AD" clId="Web-{68B11E48-A6BE-4927-942F-9B3852FC4819}" dt="2021-05-10T09:12:19.975" v="42"/>
          <ac:graphicFrameMkLst>
            <pc:docMk/>
            <pc:sldMk cId="2243199087" sldId="544"/>
            <ac:graphicFrameMk id="5" creationId="{142F3367-EC63-F94E-8C03-9B7B2C789CE1}"/>
          </ac:graphicFrameMkLst>
        </pc:graphicFrameChg>
      </pc:sldChg>
      <pc:sldChg chg="del ord">
        <pc:chgData name="Dr. Józwiak Ákos" userId="S::joz6705@univet.hu::4f07005f-3ec3-4874-adbb-094782c41281" providerId="AD" clId="Web-{68B11E48-A6BE-4927-942F-9B3852FC4819}" dt="2021-05-10T09:08:37.454" v="21"/>
        <pc:sldMkLst>
          <pc:docMk/>
          <pc:sldMk cId="3643101900" sldId="545"/>
        </pc:sldMkLst>
      </pc:sldChg>
      <pc:sldChg chg="del">
        <pc:chgData name="Dr. Józwiak Ákos" userId="S::joz6705@univet.hu::4f07005f-3ec3-4874-adbb-094782c41281" providerId="AD" clId="Web-{68B11E48-A6BE-4927-942F-9B3852FC4819}" dt="2021-05-10T09:10:37.863" v="27"/>
        <pc:sldMkLst>
          <pc:docMk/>
          <pc:sldMk cId="309260417" sldId="563"/>
        </pc:sldMkLst>
      </pc:sldChg>
      <pc:sldChg chg="del">
        <pc:chgData name="Dr. Józwiak Ákos" userId="S::joz6705@univet.hu::4f07005f-3ec3-4874-adbb-094782c41281" providerId="AD" clId="Web-{68B11E48-A6BE-4927-942F-9B3852FC4819}" dt="2021-05-10T09:10:40.363" v="28"/>
        <pc:sldMkLst>
          <pc:docMk/>
          <pc:sldMk cId="3749461833" sldId="564"/>
        </pc:sldMkLst>
      </pc:sldChg>
      <pc:sldChg chg="del">
        <pc:chgData name="Dr. Józwiak Ákos" userId="S::joz6705@univet.hu::4f07005f-3ec3-4874-adbb-094782c41281" providerId="AD" clId="Web-{68B11E48-A6BE-4927-942F-9B3852FC4819}" dt="2021-05-10T09:10:55.660" v="29"/>
        <pc:sldMkLst>
          <pc:docMk/>
          <pc:sldMk cId="1527140926" sldId="566"/>
        </pc:sldMkLst>
      </pc:sldChg>
      <pc:sldChg chg="del">
        <pc:chgData name="Dr. Józwiak Ákos" userId="S::joz6705@univet.hu::4f07005f-3ec3-4874-adbb-094782c41281" providerId="AD" clId="Web-{68B11E48-A6BE-4927-942F-9B3852FC4819}" dt="2021-05-10T09:10:57.098" v="30"/>
        <pc:sldMkLst>
          <pc:docMk/>
          <pc:sldMk cId="316153117" sldId="567"/>
        </pc:sldMkLst>
      </pc:sldChg>
      <pc:sldChg chg="del">
        <pc:chgData name="Dr. Józwiak Ákos" userId="S::joz6705@univet.hu::4f07005f-3ec3-4874-adbb-094782c41281" providerId="AD" clId="Web-{68B11E48-A6BE-4927-942F-9B3852FC4819}" dt="2021-05-10T09:10:59.051" v="31"/>
        <pc:sldMkLst>
          <pc:docMk/>
          <pc:sldMk cId="1164964650" sldId="568"/>
        </pc:sldMkLst>
      </pc:sldChg>
      <pc:sldChg chg="del">
        <pc:chgData name="Dr. Józwiak Ákos" userId="S::joz6705@univet.hu::4f07005f-3ec3-4874-adbb-094782c41281" providerId="AD" clId="Web-{68B11E48-A6BE-4927-942F-9B3852FC4819}" dt="2021-05-10T09:10:59.957" v="32"/>
        <pc:sldMkLst>
          <pc:docMk/>
          <pc:sldMk cId="1256790636" sldId="569"/>
        </pc:sldMkLst>
      </pc:sldChg>
      <pc:sldChg chg="del">
        <pc:chgData name="Dr. Józwiak Ákos" userId="S::joz6705@univet.hu::4f07005f-3ec3-4874-adbb-094782c41281" providerId="AD" clId="Web-{68B11E48-A6BE-4927-942F-9B3852FC4819}" dt="2021-05-10T09:11:00.238" v="33"/>
        <pc:sldMkLst>
          <pc:docMk/>
          <pc:sldMk cId="2339742341" sldId="570"/>
        </pc:sldMkLst>
      </pc:sldChg>
      <pc:sldChg chg="del">
        <pc:chgData name="Dr. Józwiak Ákos" userId="S::joz6705@univet.hu::4f07005f-3ec3-4874-adbb-094782c41281" providerId="AD" clId="Web-{68B11E48-A6BE-4927-942F-9B3852FC4819}" dt="2021-05-10T09:11:00.785" v="34"/>
        <pc:sldMkLst>
          <pc:docMk/>
          <pc:sldMk cId="1127157512" sldId="571"/>
        </pc:sldMkLst>
      </pc:sldChg>
      <pc:sldChg chg="del">
        <pc:chgData name="Dr. Józwiak Ákos" userId="S::joz6705@univet.hu::4f07005f-3ec3-4874-adbb-094782c41281" providerId="AD" clId="Web-{68B11E48-A6BE-4927-942F-9B3852FC4819}" dt="2021-05-10T09:17:00.388" v="84"/>
        <pc:sldMkLst>
          <pc:docMk/>
          <pc:sldMk cId="3150826086" sldId="575"/>
        </pc:sldMkLst>
      </pc:sldChg>
      <pc:sldChg chg="ord">
        <pc:chgData name="Dr. Józwiak Ákos" userId="S::joz6705@univet.hu::4f07005f-3ec3-4874-adbb-094782c41281" providerId="AD" clId="Web-{68B11E48-A6BE-4927-942F-9B3852FC4819}" dt="2021-05-10T09:18:17.889" v="99"/>
        <pc:sldMkLst>
          <pc:docMk/>
          <pc:sldMk cId="1360690972" sldId="576"/>
        </pc:sldMkLst>
      </pc:sldChg>
      <pc:sldChg chg="ord">
        <pc:chgData name="Dr. Józwiak Ákos" userId="S::joz6705@univet.hu::4f07005f-3ec3-4874-adbb-094782c41281" providerId="AD" clId="Web-{68B11E48-A6BE-4927-942F-9B3852FC4819}" dt="2021-05-10T09:18:17.889" v="100"/>
        <pc:sldMkLst>
          <pc:docMk/>
          <pc:sldMk cId="2251844399" sldId="578"/>
        </pc:sldMkLst>
      </pc:sldChg>
      <pc:sldChg chg="modSp">
        <pc:chgData name="Dr. Józwiak Ákos" userId="S::joz6705@univet.hu::4f07005f-3ec3-4874-adbb-094782c41281" providerId="AD" clId="Web-{68B11E48-A6BE-4927-942F-9B3852FC4819}" dt="2021-05-10T09:20:44.362" v="161" actId="20577"/>
        <pc:sldMkLst>
          <pc:docMk/>
          <pc:sldMk cId="4094867319" sldId="597"/>
        </pc:sldMkLst>
        <pc:spChg chg="mod">
          <ac:chgData name="Dr. Józwiak Ákos" userId="S::joz6705@univet.hu::4f07005f-3ec3-4874-adbb-094782c41281" providerId="AD" clId="Web-{68B11E48-A6BE-4927-942F-9B3852FC4819}" dt="2021-05-10T09:20:44.362" v="161" actId="20577"/>
          <ac:spMkLst>
            <pc:docMk/>
            <pc:sldMk cId="4094867319" sldId="597"/>
            <ac:spMk id="2" creationId="{3FB19105-84DD-4D76-833D-6E4D6FCB81EC}"/>
          </ac:spMkLst>
        </pc:spChg>
      </pc:sldChg>
      <pc:sldChg chg="modSp add replId">
        <pc:chgData name="Dr. Józwiak Ákos" userId="S::joz6705@univet.hu::4f07005f-3ec3-4874-adbb-094782c41281" providerId="AD" clId="Web-{68B11E48-A6BE-4927-942F-9B3852FC4819}" dt="2021-05-10T09:18:36.609" v="101" actId="20577"/>
        <pc:sldMkLst>
          <pc:docMk/>
          <pc:sldMk cId="3827101542" sldId="604"/>
        </pc:sldMkLst>
        <pc:spChg chg="mod">
          <ac:chgData name="Dr. Józwiak Ákos" userId="S::joz6705@univet.hu::4f07005f-3ec3-4874-adbb-094782c41281" providerId="AD" clId="Web-{68B11E48-A6BE-4927-942F-9B3852FC4819}" dt="2021-05-10T09:17:43.686" v="98" actId="20577"/>
          <ac:spMkLst>
            <pc:docMk/>
            <pc:sldMk cId="3827101542" sldId="604"/>
            <ac:spMk id="2" creationId="{CA72D7D4-ACC8-CF44-8BA8-C0BA6AF997E8}"/>
          </ac:spMkLst>
        </pc:spChg>
        <pc:spChg chg="mod">
          <ac:chgData name="Dr. Józwiak Ákos" userId="S::joz6705@univet.hu::4f07005f-3ec3-4874-adbb-094782c41281" providerId="AD" clId="Web-{68B11E48-A6BE-4927-942F-9B3852FC4819}" dt="2021-05-10T09:18:36.609" v="101" actId="20577"/>
          <ac:spMkLst>
            <pc:docMk/>
            <pc:sldMk cId="3827101542" sldId="604"/>
            <ac:spMk id="3" creationId="{AC290C0D-A04D-8B47-A894-FFED51D85C1E}"/>
          </ac:spMkLst>
        </pc:spChg>
      </pc:sldChg>
      <pc:sldChg chg="modSp add ord replId">
        <pc:chgData name="Dr. Józwiak Ákos" userId="S::joz6705@univet.hu::4f07005f-3ec3-4874-adbb-094782c41281" providerId="AD" clId="Web-{68B11E48-A6BE-4927-942F-9B3852FC4819}" dt="2021-05-10T09:19:00.344" v="109" actId="20577"/>
        <pc:sldMkLst>
          <pc:docMk/>
          <pc:sldMk cId="3094951774" sldId="605"/>
        </pc:sldMkLst>
        <pc:spChg chg="mod">
          <ac:chgData name="Dr. Józwiak Ákos" userId="S::joz6705@univet.hu::4f07005f-3ec3-4874-adbb-094782c41281" providerId="AD" clId="Web-{68B11E48-A6BE-4927-942F-9B3852FC4819}" dt="2021-05-10T09:19:00.344" v="109" actId="20577"/>
          <ac:spMkLst>
            <pc:docMk/>
            <pc:sldMk cId="3094951774" sldId="605"/>
            <ac:spMk id="3" creationId="{AC290C0D-A04D-8B47-A894-FFED51D85C1E}"/>
          </ac:spMkLst>
        </pc:spChg>
      </pc:sldChg>
      <pc:sldChg chg="modSp add ord replId">
        <pc:chgData name="Dr. Józwiak Ákos" userId="S::joz6705@univet.hu::4f07005f-3ec3-4874-adbb-094782c41281" providerId="AD" clId="Web-{68B11E48-A6BE-4927-942F-9B3852FC4819}" dt="2021-05-10T09:19:10.781" v="116" actId="20577"/>
        <pc:sldMkLst>
          <pc:docMk/>
          <pc:sldMk cId="1259108361" sldId="606"/>
        </pc:sldMkLst>
        <pc:spChg chg="mod">
          <ac:chgData name="Dr. Józwiak Ákos" userId="S::joz6705@univet.hu::4f07005f-3ec3-4874-adbb-094782c41281" providerId="AD" clId="Web-{68B11E48-A6BE-4927-942F-9B3852FC4819}" dt="2021-05-10T09:19:10.781" v="116" actId="20577"/>
          <ac:spMkLst>
            <pc:docMk/>
            <pc:sldMk cId="1259108361" sldId="606"/>
            <ac:spMk id="3" creationId="{AC290C0D-A04D-8B47-A894-FFED51D85C1E}"/>
          </ac:spMkLst>
        </pc:spChg>
      </pc:sldChg>
      <pc:sldChg chg="modSp add replId">
        <pc:chgData name="Dr. Józwiak Ákos" userId="S::joz6705@univet.hu::4f07005f-3ec3-4874-adbb-094782c41281" providerId="AD" clId="Web-{68B11E48-A6BE-4927-942F-9B3852FC4819}" dt="2021-05-10T09:19:24.782" v="121" actId="20577"/>
        <pc:sldMkLst>
          <pc:docMk/>
          <pc:sldMk cId="2739305394" sldId="607"/>
        </pc:sldMkLst>
        <pc:spChg chg="mod">
          <ac:chgData name="Dr. Józwiak Ákos" userId="S::joz6705@univet.hu::4f07005f-3ec3-4874-adbb-094782c41281" providerId="AD" clId="Web-{68B11E48-A6BE-4927-942F-9B3852FC4819}" dt="2021-05-10T09:19:24.782" v="121" actId="20577"/>
          <ac:spMkLst>
            <pc:docMk/>
            <pc:sldMk cId="2739305394" sldId="607"/>
            <ac:spMk id="3" creationId="{AC290C0D-A04D-8B47-A894-FFED51D85C1E}"/>
          </ac:spMkLst>
        </pc:spChg>
      </pc:sldChg>
      <pc:sldChg chg="modSp add replId">
        <pc:chgData name="Dr. Józwiak Ákos" userId="S::joz6705@univet.hu::4f07005f-3ec3-4874-adbb-094782c41281" providerId="AD" clId="Web-{68B11E48-A6BE-4927-942F-9B3852FC4819}" dt="2021-05-10T09:19:41.735" v="138" actId="20577"/>
        <pc:sldMkLst>
          <pc:docMk/>
          <pc:sldMk cId="4036653833" sldId="608"/>
        </pc:sldMkLst>
        <pc:spChg chg="mod">
          <ac:chgData name="Dr. Józwiak Ákos" userId="S::joz6705@univet.hu::4f07005f-3ec3-4874-adbb-094782c41281" providerId="AD" clId="Web-{68B11E48-A6BE-4927-942F-9B3852FC4819}" dt="2021-05-10T09:19:41.735" v="138" actId="20577"/>
          <ac:spMkLst>
            <pc:docMk/>
            <pc:sldMk cId="4036653833" sldId="608"/>
            <ac:spMk id="3" creationId="{AC290C0D-A04D-8B47-A894-FFED51D85C1E}"/>
          </ac:spMkLst>
        </pc:spChg>
      </pc:sldChg>
      <pc:sldChg chg="modSp add replId">
        <pc:chgData name="Dr. Józwiak Ákos" userId="S::joz6705@univet.hu::4f07005f-3ec3-4874-adbb-094782c41281" providerId="AD" clId="Web-{68B11E48-A6BE-4927-942F-9B3852FC4819}" dt="2021-05-10T09:19:56.517" v="143" actId="20577"/>
        <pc:sldMkLst>
          <pc:docMk/>
          <pc:sldMk cId="3082669177" sldId="609"/>
        </pc:sldMkLst>
        <pc:spChg chg="mod">
          <ac:chgData name="Dr. Józwiak Ákos" userId="S::joz6705@univet.hu::4f07005f-3ec3-4874-adbb-094782c41281" providerId="AD" clId="Web-{68B11E48-A6BE-4927-942F-9B3852FC4819}" dt="2021-05-10T09:19:56.517" v="143" actId="20577"/>
          <ac:spMkLst>
            <pc:docMk/>
            <pc:sldMk cId="3082669177" sldId="609"/>
            <ac:spMk id="3" creationId="{AC290C0D-A04D-8B47-A894-FFED51D85C1E}"/>
          </ac:spMkLst>
        </pc:spChg>
      </pc:sldChg>
      <pc:sldChg chg="modSp add replId">
        <pc:chgData name="Dr. Józwiak Ákos" userId="S::joz6705@univet.hu::4f07005f-3ec3-4874-adbb-094782c41281" providerId="AD" clId="Web-{68B11E48-A6BE-4927-942F-9B3852FC4819}" dt="2021-05-10T09:20:04.892" v="146" actId="20577"/>
        <pc:sldMkLst>
          <pc:docMk/>
          <pc:sldMk cId="2565558813" sldId="610"/>
        </pc:sldMkLst>
        <pc:spChg chg="mod">
          <ac:chgData name="Dr. Józwiak Ákos" userId="S::joz6705@univet.hu::4f07005f-3ec3-4874-adbb-094782c41281" providerId="AD" clId="Web-{68B11E48-A6BE-4927-942F-9B3852FC4819}" dt="2021-05-10T09:20:04.892" v="146" actId="20577"/>
          <ac:spMkLst>
            <pc:docMk/>
            <pc:sldMk cId="2565558813" sldId="610"/>
            <ac:spMk id="3" creationId="{AC290C0D-A04D-8B47-A894-FFED51D85C1E}"/>
          </ac:spMkLst>
        </pc:spChg>
      </pc:sldChg>
      <pc:sldChg chg="modSp add replId">
        <pc:chgData name="Dr. Józwiak Ákos" userId="S::joz6705@univet.hu::4f07005f-3ec3-4874-adbb-094782c41281" providerId="AD" clId="Web-{68B11E48-A6BE-4927-942F-9B3852FC4819}" dt="2021-05-10T09:20:18.533" v="150" actId="20577"/>
        <pc:sldMkLst>
          <pc:docMk/>
          <pc:sldMk cId="848015007" sldId="611"/>
        </pc:sldMkLst>
        <pc:spChg chg="mod">
          <ac:chgData name="Dr. Józwiak Ákos" userId="S::joz6705@univet.hu::4f07005f-3ec3-4874-adbb-094782c41281" providerId="AD" clId="Web-{68B11E48-A6BE-4927-942F-9B3852FC4819}" dt="2021-05-10T09:20:18.533" v="150" actId="20577"/>
          <ac:spMkLst>
            <pc:docMk/>
            <pc:sldMk cId="848015007" sldId="611"/>
            <ac:spMk id="3" creationId="{AC290C0D-A04D-8B47-A894-FFED51D85C1E}"/>
          </ac:spMkLst>
        </pc:spChg>
      </pc:sldChg>
      <pc:sldChg chg="modSp add replId">
        <pc:chgData name="Dr. Józwiak Ákos" userId="S::joz6705@univet.hu::4f07005f-3ec3-4874-adbb-094782c41281" providerId="AD" clId="Web-{68B11E48-A6BE-4927-942F-9B3852FC4819}" dt="2021-05-10T09:20:37.471" v="160" actId="20577"/>
        <pc:sldMkLst>
          <pc:docMk/>
          <pc:sldMk cId="791204382" sldId="612"/>
        </pc:sldMkLst>
        <pc:spChg chg="mod">
          <ac:chgData name="Dr. Józwiak Ákos" userId="S::joz6705@univet.hu::4f07005f-3ec3-4874-adbb-094782c41281" providerId="AD" clId="Web-{68B11E48-A6BE-4927-942F-9B3852FC4819}" dt="2021-05-10T09:20:37.471" v="160" actId="20577"/>
          <ac:spMkLst>
            <pc:docMk/>
            <pc:sldMk cId="791204382" sldId="612"/>
            <ac:spMk id="2" creationId="{CA72D7D4-ACC8-CF44-8BA8-C0BA6AF997E8}"/>
          </ac:spMkLst>
        </pc:spChg>
        <pc:spChg chg="mod">
          <ac:chgData name="Dr. Józwiak Ákos" userId="S::joz6705@univet.hu::4f07005f-3ec3-4874-adbb-094782c41281" providerId="AD" clId="Web-{68B11E48-A6BE-4927-942F-9B3852FC4819}" dt="2021-05-10T09:20:33.049" v="157" actId="20577"/>
          <ac:spMkLst>
            <pc:docMk/>
            <pc:sldMk cId="791204382" sldId="612"/>
            <ac:spMk id="3" creationId="{AC290C0D-A04D-8B47-A894-FFED51D85C1E}"/>
          </ac:spMkLst>
        </pc:spChg>
      </pc:sldChg>
    </pc:docChg>
  </pc:docChgLst>
  <pc:docChgLst>
    <pc:chgData name="Dr. Józwiak Ákos" userId="S::joz6705@univet.hu::4f07005f-3ec3-4874-adbb-094782c41281" providerId="AD" clId="Web-{B6C2F6BB-8F77-4D38-93E8-38C66F704FD7}"/>
    <pc:docChg chg="modSld">
      <pc:chgData name="Dr. Józwiak Ákos" userId="S::joz6705@univet.hu::4f07005f-3ec3-4874-adbb-094782c41281" providerId="AD" clId="Web-{B6C2F6BB-8F77-4D38-93E8-38C66F704FD7}" dt="2021-05-12T20:55:34.352" v="2" actId="20577"/>
      <pc:docMkLst>
        <pc:docMk/>
      </pc:docMkLst>
      <pc:sldChg chg="modSp">
        <pc:chgData name="Dr. Józwiak Ákos" userId="S::joz6705@univet.hu::4f07005f-3ec3-4874-adbb-094782c41281" providerId="AD" clId="Web-{B6C2F6BB-8F77-4D38-93E8-38C66F704FD7}" dt="2021-05-12T20:55:34.352" v="2" actId="20577"/>
        <pc:sldMkLst>
          <pc:docMk/>
          <pc:sldMk cId="2334130771" sldId="285"/>
        </pc:sldMkLst>
        <pc:graphicFrameChg chg="modGraphic">
          <ac:chgData name="Dr. Józwiak Ákos" userId="S::joz6705@univet.hu::4f07005f-3ec3-4874-adbb-094782c41281" providerId="AD" clId="Web-{B6C2F6BB-8F77-4D38-93E8-38C66F704FD7}" dt="2021-05-12T20:55:34.352" v="2" actId="20577"/>
          <ac:graphicFrameMkLst>
            <pc:docMk/>
            <pc:sldMk cId="2334130771" sldId="285"/>
            <ac:graphicFrameMk id="2" creationId="{4450F405-098F-46E5-AAE6-CB0DE6AD7E28}"/>
          </ac:graphicFrameMkLst>
        </pc:graphicFrameChg>
      </pc:sldChg>
    </pc:docChg>
  </pc:docChgLst>
  <pc:docChgLst>
    <pc:chgData name="Dr. Józwiak Ákos" userId="S::joz6705@univet.hu::4f07005f-3ec3-4874-adbb-094782c41281" providerId="AD" clId="Web-{5DD83B84-0791-4513-894F-B090655F4F0A}"/>
    <pc:docChg chg="">
      <pc:chgData name="Dr. Józwiak Ákos" userId="S::joz6705@univet.hu::4f07005f-3ec3-4874-adbb-094782c41281" providerId="AD" clId="Web-{5DD83B84-0791-4513-894F-B090655F4F0A}" dt="2021-04-30T06:54:51.436" v="0"/>
      <pc:docMkLst>
        <pc:docMk/>
      </pc:docMkLst>
      <pc:sldChg chg="addCm">
        <pc:chgData name="Dr. Józwiak Ákos" userId="S::joz6705@univet.hu::4f07005f-3ec3-4874-adbb-094782c41281" providerId="AD" clId="Web-{5DD83B84-0791-4513-894F-B090655F4F0A}" dt="2021-04-30T06:54:51.436" v="0"/>
        <pc:sldMkLst>
          <pc:docMk/>
          <pc:sldMk cId="2251844399" sldId="578"/>
        </pc:sldMkLst>
      </pc:sldChg>
    </pc:docChg>
  </pc:docChgLst>
  <pc:docChgLst>
    <pc:chgData name="Engelhardt Tekla" userId="S::eng3192@univet.hu::e0de671e-ea63-4695-94cb-5578a4988a2f" providerId="AD" clId="Web-{816AB0C5-6BF6-47D4-B110-EBAD306A6800}"/>
    <pc:docChg chg="modSld">
      <pc:chgData name="Engelhardt Tekla" userId="S::eng3192@univet.hu::e0de671e-ea63-4695-94cb-5578a4988a2f" providerId="AD" clId="Web-{816AB0C5-6BF6-47D4-B110-EBAD306A6800}" dt="2021-05-12T19:47:27.324" v="25" actId="20577"/>
      <pc:docMkLst>
        <pc:docMk/>
      </pc:docMkLst>
      <pc:sldChg chg="modSp">
        <pc:chgData name="Engelhardt Tekla" userId="S::eng3192@univet.hu::e0de671e-ea63-4695-94cb-5578a4988a2f" providerId="AD" clId="Web-{816AB0C5-6BF6-47D4-B110-EBAD306A6800}" dt="2021-05-12T19:47:27.324" v="25" actId="20577"/>
        <pc:sldMkLst>
          <pc:docMk/>
          <pc:sldMk cId="3620528936" sldId="583"/>
        </pc:sldMkLst>
        <pc:spChg chg="mod">
          <ac:chgData name="Engelhardt Tekla" userId="S::eng3192@univet.hu::e0de671e-ea63-4695-94cb-5578a4988a2f" providerId="AD" clId="Web-{816AB0C5-6BF6-47D4-B110-EBAD306A6800}" dt="2021-05-12T19:47:19.402" v="24" actId="20577"/>
          <ac:spMkLst>
            <pc:docMk/>
            <pc:sldMk cId="3620528936" sldId="583"/>
            <ac:spMk id="6" creationId="{35846C34-FF67-4D52-807C-0C1139F6DC6B}"/>
          </ac:spMkLst>
        </pc:spChg>
        <pc:spChg chg="mod">
          <ac:chgData name="Engelhardt Tekla" userId="S::eng3192@univet.hu::e0de671e-ea63-4695-94cb-5578a4988a2f" providerId="AD" clId="Web-{816AB0C5-6BF6-47D4-B110-EBAD306A6800}" dt="2021-05-12T19:47:04.152" v="18" actId="20577"/>
          <ac:spMkLst>
            <pc:docMk/>
            <pc:sldMk cId="3620528936" sldId="583"/>
            <ac:spMk id="7" creationId="{2703808C-9C8D-4574-B10F-2271F5E74811}"/>
          </ac:spMkLst>
        </pc:spChg>
        <pc:spChg chg="mod">
          <ac:chgData name="Engelhardt Tekla" userId="S::eng3192@univet.hu::e0de671e-ea63-4695-94cb-5578a4988a2f" providerId="AD" clId="Web-{816AB0C5-6BF6-47D4-B110-EBAD306A6800}" dt="2021-05-12T19:47:27.324" v="25" actId="20577"/>
          <ac:spMkLst>
            <pc:docMk/>
            <pc:sldMk cId="3620528936" sldId="583"/>
            <ac:spMk id="9" creationId="{AC6A4D3B-DBD7-4061-AB56-A0B65AAD3A74}"/>
          </ac:spMkLst>
        </pc:spChg>
      </pc:sldChg>
    </pc:docChg>
  </pc:docChgLst>
  <pc:docChgLst>
    <pc:chgData name="Dr. Józwiak Ákos" userId="S::joz6705@univet.hu::4f07005f-3ec3-4874-adbb-094782c41281" providerId="AD" clId="Web-{57A64CC3-1DA3-4CA8-A8DB-A63FB636A696}"/>
    <pc:docChg chg="modSld">
      <pc:chgData name="Dr. Józwiak Ákos" userId="S::joz6705@univet.hu::4f07005f-3ec3-4874-adbb-094782c41281" providerId="AD" clId="Web-{57A64CC3-1DA3-4CA8-A8DB-A63FB636A696}" dt="2021-05-12T18:34:14.528" v="688" actId="20577"/>
      <pc:docMkLst>
        <pc:docMk/>
      </pc:docMkLst>
      <pc:sldChg chg="modSp">
        <pc:chgData name="Dr. Józwiak Ákos" userId="S::joz6705@univet.hu::4f07005f-3ec3-4874-adbb-094782c41281" providerId="AD" clId="Web-{57A64CC3-1DA3-4CA8-A8DB-A63FB636A696}" dt="2021-05-12T18:28:10.440" v="606" actId="20577"/>
        <pc:sldMkLst>
          <pc:docMk/>
          <pc:sldMk cId="0" sldId="276"/>
        </pc:sldMkLst>
        <pc:spChg chg="mod">
          <ac:chgData name="Dr. Józwiak Ákos" userId="S::joz6705@univet.hu::4f07005f-3ec3-4874-adbb-094782c41281" providerId="AD" clId="Web-{57A64CC3-1DA3-4CA8-A8DB-A63FB636A696}" dt="2021-05-12T18:28:10.440" v="606" actId="20577"/>
          <ac:spMkLst>
            <pc:docMk/>
            <pc:sldMk cId="0" sldId="276"/>
            <ac:spMk id="38914" creationId="{00000000-0000-0000-0000-000000000000}"/>
          </ac:spMkLst>
        </pc:spChg>
      </pc:sldChg>
      <pc:sldChg chg="modSp">
        <pc:chgData name="Dr. Józwiak Ákos" userId="S::joz6705@univet.hu::4f07005f-3ec3-4874-adbb-094782c41281" providerId="AD" clId="Web-{57A64CC3-1DA3-4CA8-A8DB-A63FB636A696}" dt="2021-05-12T18:28:23.050" v="610" actId="20577"/>
        <pc:sldMkLst>
          <pc:docMk/>
          <pc:sldMk cId="0" sldId="277"/>
        </pc:sldMkLst>
        <pc:spChg chg="mod">
          <ac:chgData name="Dr. Józwiak Ákos" userId="S::joz6705@univet.hu::4f07005f-3ec3-4874-adbb-094782c41281" providerId="AD" clId="Web-{57A64CC3-1DA3-4CA8-A8DB-A63FB636A696}" dt="2021-05-12T18:28:23.050" v="610" actId="20577"/>
          <ac:spMkLst>
            <pc:docMk/>
            <pc:sldMk cId="0" sldId="277"/>
            <ac:spMk id="40962" creationId="{00000000-0000-0000-0000-000000000000}"/>
          </ac:spMkLst>
        </pc:spChg>
      </pc:sldChg>
      <pc:sldChg chg="modSp">
        <pc:chgData name="Dr. Józwiak Ákos" userId="S::joz6705@univet.hu::4f07005f-3ec3-4874-adbb-094782c41281" providerId="AD" clId="Web-{57A64CC3-1DA3-4CA8-A8DB-A63FB636A696}" dt="2021-05-12T18:29:35.677" v="633" actId="20577"/>
        <pc:sldMkLst>
          <pc:docMk/>
          <pc:sldMk cId="0" sldId="279"/>
        </pc:sldMkLst>
        <pc:spChg chg="mod">
          <ac:chgData name="Dr. Józwiak Ákos" userId="S::joz6705@univet.hu::4f07005f-3ec3-4874-adbb-094782c41281" providerId="AD" clId="Web-{57A64CC3-1DA3-4CA8-A8DB-A63FB636A696}" dt="2021-05-12T18:29:35.677" v="633" actId="20577"/>
          <ac:spMkLst>
            <pc:docMk/>
            <pc:sldMk cId="0" sldId="279"/>
            <ac:spMk id="44034" creationId="{00000000-0000-0000-0000-000000000000}"/>
          </ac:spMkLst>
        </pc:spChg>
      </pc:sldChg>
      <pc:sldChg chg="modSp">
        <pc:chgData name="Dr. Józwiak Ákos" userId="S::joz6705@univet.hu::4f07005f-3ec3-4874-adbb-094782c41281" providerId="AD" clId="Web-{57A64CC3-1DA3-4CA8-A8DB-A63FB636A696}" dt="2021-05-12T18:30:49.960" v="654" actId="20577"/>
        <pc:sldMkLst>
          <pc:docMk/>
          <pc:sldMk cId="0" sldId="280"/>
        </pc:sldMkLst>
        <pc:spChg chg="mod">
          <ac:chgData name="Dr. Józwiak Ákos" userId="S::joz6705@univet.hu::4f07005f-3ec3-4874-adbb-094782c41281" providerId="AD" clId="Web-{57A64CC3-1DA3-4CA8-A8DB-A63FB636A696}" dt="2021-05-12T18:30:49.960" v="654" actId="20577"/>
          <ac:spMkLst>
            <pc:docMk/>
            <pc:sldMk cId="0" sldId="280"/>
            <ac:spMk id="3" creationId="{00000000-0000-0000-0000-000000000000}"/>
          </ac:spMkLst>
        </pc:spChg>
      </pc:sldChg>
      <pc:sldChg chg="modSp">
        <pc:chgData name="Dr. Józwiak Ákos" userId="S::joz6705@univet.hu::4f07005f-3ec3-4874-adbb-094782c41281" providerId="AD" clId="Web-{57A64CC3-1DA3-4CA8-A8DB-A63FB636A696}" dt="2021-05-12T18:31:19.758" v="662" actId="20577"/>
        <pc:sldMkLst>
          <pc:docMk/>
          <pc:sldMk cId="0" sldId="281"/>
        </pc:sldMkLst>
        <pc:spChg chg="mod">
          <ac:chgData name="Dr. Józwiak Ákos" userId="S::joz6705@univet.hu::4f07005f-3ec3-4874-adbb-094782c41281" providerId="AD" clId="Web-{57A64CC3-1DA3-4CA8-A8DB-A63FB636A696}" dt="2021-05-12T18:31:19.758" v="662" actId="20577"/>
          <ac:spMkLst>
            <pc:docMk/>
            <pc:sldMk cId="0" sldId="281"/>
            <ac:spMk id="56322" creationId="{00000000-0000-0000-0000-000000000000}"/>
          </ac:spMkLst>
        </pc:spChg>
      </pc:sldChg>
      <pc:sldChg chg="modSp">
        <pc:chgData name="Dr. Józwiak Ákos" userId="S::joz6705@univet.hu::4f07005f-3ec3-4874-adbb-094782c41281" providerId="AD" clId="Web-{57A64CC3-1DA3-4CA8-A8DB-A63FB636A696}" dt="2021-05-12T18:32:49.822" v="664" actId="20577"/>
        <pc:sldMkLst>
          <pc:docMk/>
          <pc:sldMk cId="0" sldId="282"/>
        </pc:sldMkLst>
        <pc:spChg chg="mod">
          <ac:chgData name="Dr. Józwiak Ákos" userId="S::joz6705@univet.hu::4f07005f-3ec3-4874-adbb-094782c41281" providerId="AD" clId="Web-{57A64CC3-1DA3-4CA8-A8DB-A63FB636A696}" dt="2021-05-12T18:32:49.822" v="664" actId="20577"/>
          <ac:spMkLst>
            <pc:docMk/>
            <pc:sldMk cId="0" sldId="282"/>
            <ac:spMk id="3" creationId="{00000000-0000-0000-0000-000000000000}"/>
          </ac:spMkLst>
        </pc:spChg>
      </pc:sldChg>
      <pc:sldChg chg="modSp">
        <pc:chgData name="Dr. Józwiak Ákos" userId="S::joz6705@univet.hu::4f07005f-3ec3-4874-adbb-094782c41281" providerId="AD" clId="Web-{57A64CC3-1DA3-4CA8-A8DB-A63FB636A696}" dt="2021-05-12T18:34:14.528" v="688" actId="20577"/>
        <pc:sldMkLst>
          <pc:docMk/>
          <pc:sldMk cId="0" sldId="283"/>
        </pc:sldMkLst>
        <pc:spChg chg="mod">
          <ac:chgData name="Dr. Józwiak Ákos" userId="S::joz6705@univet.hu::4f07005f-3ec3-4874-adbb-094782c41281" providerId="AD" clId="Web-{57A64CC3-1DA3-4CA8-A8DB-A63FB636A696}" dt="2021-05-12T18:34:14.528" v="688" actId="20577"/>
          <ac:spMkLst>
            <pc:docMk/>
            <pc:sldMk cId="0" sldId="283"/>
            <ac:spMk id="3" creationId="{00000000-0000-0000-0000-000000000000}"/>
          </ac:spMkLst>
        </pc:spChg>
      </pc:sldChg>
      <pc:sldChg chg="modSp">
        <pc:chgData name="Dr. Józwiak Ákos" userId="S::joz6705@univet.hu::4f07005f-3ec3-4874-adbb-094782c41281" providerId="AD" clId="Web-{57A64CC3-1DA3-4CA8-A8DB-A63FB636A696}" dt="2021-05-12T18:24:26.216" v="543" actId="20577"/>
        <pc:sldMkLst>
          <pc:docMk/>
          <pc:sldMk cId="0" sldId="306"/>
        </pc:sldMkLst>
        <pc:spChg chg="mod">
          <ac:chgData name="Dr. Józwiak Ákos" userId="S::joz6705@univet.hu::4f07005f-3ec3-4874-adbb-094782c41281" providerId="AD" clId="Web-{57A64CC3-1DA3-4CA8-A8DB-A63FB636A696}" dt="2021-05-12T18:24:26.216" v="543" actId="20577"/>
          <ac:spMkLst>
            <pc:docMk/>
            <pc:sldMk cId="0" sldId="306"/>
            <ac:spMk id="37890" creationId="{00000000-0000-0000-0000-000000000000}"/>
          </ac:spMkLst>
        </pc:spChg>
      </pc:sldChg>
      <pc:sldChg chg="modSp">
        <pc:chgData name="Dr. Józwiak Ákos" userId="S::joz6705@univet.hu::4f07005f-3ec3-4874-adbb-094782c41281" providerId="AD" clId="Web-{57A64CC3-1DA3-4CA8-A8DB-A63FB636A696}" dt="2021-05-12T17:40:27.453" v="2" actId="20577"/>
        <pc:sldMkLst>
          <pc:docMk/>
          <pc:sldMk cId="1769588257" sldId="543"/>
        </pc:sldMkLst>
        <pc:spChg chg="mod">
          <ac:chgData name="Dr. Józwiak Ákos" userId="S::joz6705@univet.hu::4f07005f-3ec3-4874-adbb-094782c41281" providerId="AD" clId="Web-{57A64CC3-1DA3-4CA8-A8DB-A63FB636A696}" dt="2021-05-12T17:40:27.453" v="2" actId="20577"/>
          <ac:spMkLst>
            <pc:docMk/>
            <pc:sldMk cId="1769588257" sldId="543"/>
            <ac:spMk id="24578" creationId="{00000000-0000-0000-0000-000000000000}"/>
          </ac:spMkLst>
        </pc:spChg>
      </pc:sldChg>
      <pc:sldChg chg="modSp">
        <pc:chgData name="Dr. Józwiak Ákos" userId="S::joz6705@univet.hu::4f07005f-3ec3-4874-adbb-094782c41281" providerId="AD" clId="Web-{57A64CC3-1DA3-4CA8-A8DB-A63FB636A696}" dt="2021-05-12T18:09:03.906" v="107" actId="20577"/>
        <pc:sldMkLst>
          <pc:docMk/>
          <pc:sldMk cId="2764129902" sldId="554"/>
        </pc:sldMkLst>
        <pc:spChg chg="mod">
          <ac:chgData name="Dr. Józwiak Ákos" userId="S::joz6705@univet.hu::4f07005f-3ec3-4874-adbb-094782c41281" providerId="AD" clId="Web-{57A64CC3-1DA3-4CA8-A8DB-A63FB636A696}" dt="2021-05-12T18:09:03.906" v="107" actId="20577"/>
          <ac:spMkLst>
            <pc:docMk/>
            <pc:sldMk cId="2764129902" sldId="554"/>
            <ac:spMk id="32770" creationId="{00000000-0000-0000-0000-000000000000}"/>
          </ac:spMkLst>
        </pc:spChg>
      </pc:sldChg>
      <pc:sldChg chg="modSp">
        <pc:chgData name="Dr. Józwiak Ákos" userId="S::joz6705@univet.hu::4f07005f-3ec3-4874-adbb-094782c41281" providerId="AD" clId="Web-{57A64CC3-1DA3-4CA8-A8DB-A63FB636A696}" dt="2021-05-12T18:10:47.284" v="178" actId="20577"/>
        <pc:sldMkLst>
          <pc:docMk/>
          <pc:sldMk cId="1702735713" sldId="555"/>
        </pc:sldMkLst>
        <pc:spChg chg="mod">
          <ac:chgData name="Dr. Józwiak Ákos" userId="S::joz6705@univet.hu::4f07005f-3ec3-4874-adbb-094782c41281" providerId="AD" clId="Web-{57A64CC3-1DA3-4CA8-A8DB-A63FB636A696}" dt="2021-05-12T18:10:47.284" v="178" actId="20577"/>
          <ac:spMkLst>
            <pc:docMk/>
            <pc:sldMk cId="1702735713" sldId="555"/>
            <ac:spMk id="32770" creationId="{00000000-0000-0000-0000-000000000000}"/>
          </ac:spMkLst>
        </pc:spChg>
      </pc:sldChg>
      <pc:sldChg chg="addSp delSp modSp">
        <pc:chgData name="Dr. Józwiak Ákos" userId="S::joz6705@univet.hu::4f07005f-3ec3-4874-adbb-094782c41281" providerId="AD" clId="Web-{57A64CC3-1DA3-4CA8-A8DB-A63FB636A696}" dt="2021-05-12T18:17:06.981" v="310" actId="20577"/>
        <pc:sldMkLst>
          <pc:docMk/>
          <pc:sldMk cId="1102047081" sldId="556"/>
        </pc:sldMkLst>
        <pc:spChg chg="add del mod">
          <ac:chgData name="Dr. Józwiak Ákos" userId="S::joz6705@univet.hu::4f07005f-3ec3-4874-adbb-094782c41281" providerId="AD" clId="Web-{57A64CC3-1DA3-4CA8-A8DB-A63FB636A696}" dt="2021-05-12T18:13:51.851" v="240"/>
          <ac:spMkLst>
            <pc:docMk/>
            <pc:sldMk cId="1102047081" sldId="556"/>
            <ac:spMk id="2" creationId="{43FED870-5A30-4759-B88D-28BEEA1DE9DC}"/>
          </ac:spMkLst>
        </pc:spChg>
        <pc:spChg chg="add mod">
          <ac:chgData name="Dr. Józwiak Ákos" userId="S::joz6705@univet.hu::4f07005f-3ec3-4874-adbb-094782c41281" providerId="AD" clId="Web-{57A64CC3-1DA3-4CA8-A8DB-A63FB636A696}" dt="2021-05-12T18:17:06.981" v="310" actId="20577"/>
          <ac:spMkLst>
            <pc:docMk/>
            <pc:sldMk cId="1102047081" sldId="556"/>
            <ac:spMk id="3" creationId="{9EFB4155-7C65-43B3-AA9C-A425968118C2}"/>
          </ac:spMkLst>
        </pc:spChg>
        <pc:spChg chg="del">
          <ac:chgData name="Dr. Józwiak Ákos" userId="S::joz6705@univet.hu::4f07005f-3ec3-4874-adbb-094782c41281" providerId="AD" clId="Web-{57A64CC3-1DA3-4CA8-A8DB-A63FB636A696}" dt="2021-05-12T18:12:49.662" v="225"/>
          <ac:spMkLst>
            <pc:docMk/>
            <pc:sldMk cId="1102047081" sldId="556"/>
            <ac:spMk id="6" creationId="{7B6B83C0-3AA0-1649-A912-25CEBE8B1934}"/>
          </ac:spMkLst>
        </pc:spChg>
        <pc:spChg chg="mod">
          <ac:chgData name="Dr. Józwiak Ákos" userId="S::joz6705@univet.hu::4f07005f-3ec3-4874-adbb-094782c41281" providerId="AD" clId="Web-{57A64CC3-1DA3-4CA8-A8DB-A63FB636A696}" dt="2021-05-12T18:16:10.667" v="288" actId="20577"/>
          <ac:spMkLst>
            <pc:docMk/>
            <pc:sldMk cId="1102047081" sldId="556"/>
            <ac:spMk id="7" creationId="{DD1CBAA7-0D5C-8449-A2DF-363656CE213A}"/>
          </ac:spMkLst>
        </pc:spChg>
        <pc:spChg chg="mod">
          <ac:chgData name="Dr. Józwiak Ákos" userId="S::joz6705@univet.hu::4f07005f-3ec3-4874-adbb-094782c41281" providerId="AD" clId="Web-{57A64CC3-1DA3-4CA8-A8DB-A63FB636A696}" dt="2021-05-12T18:16:21.527" v="291" actId="20577"/>
          <ac:spMkLst>
            <pc:docMk/>
            <pc:sldMk cId="1102047081" sldId="556"/>
            <ac:spMk id="32770" creationId="{00000000-0000-0000-0000-000000000000}"/>
          </ac:spMkLst>
        </pc:spChg>
        <pc:picChg chg="mod">
          <ac:chgData name="Dr. Józwiak Ákos" userId="S::joz6705@univet.hu::4f07005f-3ec3-4874-adbb-094782c41281" providerId="AD" clId="Web-{57A64CC3-1DA3-4CA8-A8DB-A63FB636A696}" dt="2021-05-12T18:15:41.667" v="279" actId="1076"/>
          <ac:picMkLst>
            <pc:docMk/>
            <pc:sldMk cId="1102047081" sldId="556"/>
            <ac:picMk id="5" creationId="{EBD3BD02-71D0-CE43-A0E5-DC1B7A464394}"/>
          </ac:picMkLst>
        </pc:picChg>
      </pc:sldChg>
      <pc:sldChg chg="modSp">
        <pc:chgData name="Dr. Józwiak Ákos" userId="S::joz6705@univet.hu::4f07005f-3ec3-4874-adbb-094782c41281" providerId="AD" clId="Web-{57A64CC3-1DA3-4CA8-A8DB-A63FB636A696}" dt="2021-05-12T18:17:49.951" v="322" actId="20577"/>
        <pc:sldMkLst>
          <pc:docMk/>
          <pc:sldMk cId="3939832183" sldId="557"/>
        </pc:sldMkLst>
        <pc:spChg chg="mod">
          <ac:chgData name="Dr. Józwiak Ákos" userId="S::joz6705@univet.hu::4f07005f-3ec3-4874-adbb-094782c41281" providerId="AD" clId="Web-{57A64CC3-1DA3-4CA8-A8DB-A63FB636A696}" dt="2021-05-12T18:17:49.951" v="322" actId="20577"/>
          <ac:spMkLst>
            <pc:docMk/>
            <pc:sldMk cId="3939832183" sldId="557"/>
            <ac:spMk id="32770" creationId="{00000000-0000-0000-0000-000000000000}"/>
          </ac:spMkLst>
        </pc:spChg>
      </pc:sldChg>
      <pc:sldChg chg="modSp">
        <pc:chgData name="Dr. Józwiak Ákos" userId="S::joz6705@univet.hu::4f07005f-3ec3-4874-adbb-094782c41281" providerId="AD" clId="Web-{57A64CC3-1DA3-4CA8-A8DB-A63FB636A696}" dt="2021-05-12T18:18:58.234" v="343" actId="20577"/>
        <pc:sldMkLst>
          <pc:docMk/>
          <pc:sldMk cId="2631840424" sldId="558"/>
        </pc:sldMkLst>
        <pc:spChg chg="mod">
          <ac:chgData name="Dr. Józwiak Ákos" userId="S::joz6705@univet.hu::4f07005f-3ec3-4874-adbb-094782c41281" providerId="AD" clId="Web-{57A64CC3-1DA3-4CA8-A8DB-A63FB636A696}" dt="2021-05-12T18:18:58.234" v="343" actId="20577"/>
          <ac:spMkLst>
            <pc:docMk/>
            <pc:sldMk cId="2631840424" sldId="558"/>
            <ac:spMk id="32770" creationId="{00000000-0000-0000-0000-000000000000}"/>
          </ac:spMkLst>
        </pc:spChg>
      </pc:sldChg>
      <pc:sldChg chg="modSp">
        <pc:chgData name="Dr. Józwiak Ákos" userId="S::joz6705@univet.hu::4f07005f-3ec3-4874-adbb-094782c41281" providerId="AD" clId="Web-{57A64CC3-1DA3-4CA8-A8DB-A63FB636A696}" dt="2021-05-12T18:20:03.236" v="397" actId="20577"/>
        <pc:sldMkLst>
          <pc:docMk/>
          <pc:sldMk cId="3344296741" sldId="559"/>
        </pc:sldMkLst>
        <pc:spChg chg="mod">
          <ac:chgData name="Dr. Józwiak Ákos" userId="S::joz6705@univet.hu::4f07005f-3ec3-4874-adbb-094782c41281" providerId="AD" clId="Web-{57A64CC3-1DA3-4CA8-A8DB-A63FB636A696}" dt="2021-05-12T18:20:03.236" v="397" actId="20577"/>
          <ac:spMkLst>
            <pc:docMk/>
            <pc:sldMk cId="3344296741" sldId="559"/>
            <ac:spMk id="32770" creationId="{00000000-0000-0000-0000-000000000000}"/>
          </ac:spMkLst>
        </pc:spChg>
      </pc:sldChg>
      <pc:sldChg chg="modSp">
        <pc:chgData name="Dr. Józwiak Ákos" userId="S::joz6705@univet.hu::4f07005f-3ec3-4874-adbb-094782c41281" providerId="AD" clId="Web-{57A64CC3-1DA3-4CA8-A8DB-A63FB636A696}" dt="2021-05-12T18:22:18.255" v="486" actId="20577"/>
        <pc:sldMkLst>
          <pc:docMk/>
          <pc:sldMk cId="245209690" sldId="560"/>
        </pc:sldMkLst>
        <pc:spChg chg="mod">
          <ac:chgData name="Dr. Józwiak Ákos" userId="S::joz6705@univet.hu::4f07005f-3ec3-4874-adbb-094782c41281" providerId="AD" clId="Web-{57A64CC3-1DA3-4CA8-A8DB-A63FB636A696}" dt="2021-05-12T18:22:18.255" v="486" actId="20577"/>
          <ac:spMkLst>
            <pc:docMk/>
            <pc:sldMk cId="245209690" sldId="560"/>
            <ac:spMk id="32770" creationId="{00000000-0000-0000-0000-000000000000}"/>
          </ac:spMkLst>
        </pc:spChg>
      </pc:sldChg>
      <pc:sldChg chg="modSp">
        <pc:chgData name="Dr. Józwiak Ákos" userId="S::joz6705@univet.hu::4f07005f-3ec3-4874-adbb-094782c41281" providerId="AD" clId="Web-{57A64CC3-1DA3-4CA8-A8DB-A63FB636A696}" dt="2021-05-12T18:23:18.808" v="530" actId="20577"/>
        <pc:sldMkLst>
          <pc:docMk/>
          <pc:sldMk cId="4126490944" sldId="562"/>
        </pc:sldMkLst>
        <pc:spChg chg="mod">
          <ac:chgData name="Dr. Józwiak Ákos" userId="S::joz6705@univet.hu::4f07005f-3ec3-4874-adbb-094782c41281" providerId="AD" clId="Web-{57A64CC3-1DA3-4CA8-A8DB-A63FB636A696}" dt="2021-05-12T18:23:18.808" v="530" actId="20577"/>
          <ac:spMkLst>
            <pc:docMk/>
            <pc:sldMk cId="4126490944" sldId="562"/>
            <ac:spMk id="2" creationId="{E8201819-AEAA-4441-96CC-492655C48CE0}"/>
          </ac:spMkLst>
        </pc:spChg>
      </pc:sldChg>
    </pc:docChg>
  </pc:docChgLst>
  <pc:docChgLst>
    <pc:chgData name="Engelhardt Tekla" userId="S::eng3192@univet.hu::e0de671e-ea63-4695-94cb-5578a4988a2f" providerId="AD" clId="Web-{6F977BC7-81FC-4A11-8948-C6DC0FED6A35}"/>
    <pc:docChg chg="modSld">
      <pc:chgData name="Engelhardt Tekla" userId="S::eng3192@univet.hu::e0de671e-ea63-4695-94cb-5578a4988a2f" providerId="AD" clId="Web-{6F977BC7-81FC-4A11-8948-C6DC0FED6A35}" dt="2021-05-13T12:33:50.899" v="5" actId="20577"/>
      <pc:docMkLst>
        <pc:docMk/>
      </pc:docMkLst>
      <pc:sldChg chg="modSp">
        <pc:chgData name="Engelhardt Tekla" userId="S::eng3192@univet.hu::e0de671e-ea63-4695-94cb-5578a4988a2f" providerId="AD" clId="Web-{6F977BC7-81FC-4A11-8948-C6DC0FED6A35}" dt="2021-05-13T12:33:50.899" v="5" actId="20577"/>
        <pc:sldMkLst>
          <pc:docMk/>
          <pc:sldMk cId="4192669780" sldId="594"/>
        </pc:sldMkLst>
        <pc:spChg chg="mod">
          <ac:chgData name="Engelhardt Tekla" userId="S::eng3192@univet.hu::e0de671e-ea63-4695-94cb-5578a4988a2f" providerId="AD" clId="Web-{6F977BC7-81FC-4A11-8948-C6DC0FED6A35}" dt="2021-05-13T12:33:50.899" v="5" actId="20577"/>
          <ac:spMkLst>
            <pc:docMk/>
            <pc:sldMk cId="4192669780" sldId="594"/>
            <ac:spMk id="3" creationId="{14EBF5D0-39AA-4318-97EF-2792B9F9B7E6}"/>
          </ac:spMkLst>
        </pc:spChg>
      </pc:sldChg>
    </pc:docChg>
  </pc:docChgLst>
  <pc:docChgLst>
    <pc:chgData name="Dr. Józwiak Ákos" userId="S::joz6705@univet.hu::4f07005f-3ec3-4874-adbb-094782c41281" providerId="AD" clId="Web-{F49B1007-5992-4416-BDC0-DB6EBE05043A}"/>
    <pc:docChg chg="modSld">
      <pc:chgData name="Dr. Józwiak Ákos" userId="S::joz6705@univet.hu::4f07005f-3ec3-4874-adbb-094782c41281" providerId="AD" clId="Web-{F49B1007-5992-4416-BDC0-DB6EBE05043A}" dt="2021-05-12T12:44:07.256" v="58" actId="20577"/>
      <pc:docMkLst>
        <pc:docMk/>
      </pc:docMkLst>
      <pc:sldChg chg="addSp modSp">
        <pc:chgData name="Dr. Józwiak Ákos" userId="S::joz6705@univet.hu::4f07005f-3ec3-4874-adbb-094782c41281" providerId="AD" clId="Web-{F49B1007-5992-4416-BDC0-DB6EBE05043A}" dt="2021-05-12T12:44:07.256" v="58" actId="20577"/>
        <pc:sldMkLst>
          <pc:docMk/>
          <pc:sldMk cId="3620528936" sldId="583"/>
        </pc:sldMkLst>
        <pc:spChg chg="mod">
          <ac:chgData name="Dr. Józwiak Ákos" userId="S::joz6705@univet.hu::4f07005f-3ec3-4874-adbb-094782c41281" providerId="AD" clId="Web-{F49B1007-5992-4416-BDC0-DB6EBE05043A}" dt="2021-05-12T12:42:06.238" v="1" actId="20577"/>
          <ac:spMkLst>
            <pc:docMk/>
            <pc:sldMk cId="3620528936" sldId="583"/>
            <ac:spMk id="6" creationId="{35846C34-FF67-4D52-807C-0C1139F6DC6B}"/>
          </ac:spMkLst>
        </pc:spChg>
        <pc:spChg chg="mod">
          <ac:chgData name="Dr. Józwiak Ákos" userId="S::joz6705@univet.hu::4f07005f-3ec3-4874-adbb-094782c41281" providerId="AD" clId="Web-{F49B1007-5992-4416-BDC0-DB6EBE05043A}" dt="2021-05-12T12:42:30.113" v="15" actId="20577"/>
          <ac:spMkLst>
            <pc:docMk/>
            <pc:sldMk cId="3620528936" sldId="583"/>
            <ac:spMk id="7" creationId="{2703808C-9C8D-4574-B10F-2271F5E74811}"/>
          </ac:spMkLst>
        </pc:spChg>
        <pc:spChg chg="add mod">
          <ac:chgData name="Dr. Józwiak Ákos" userId="S::joz6705@univet.hu::4f07005f-3ec3-4874-adbb-094782c41281" providerId="AD" clId="Web-{F49B1007-5992-4416-BDC0-DB6EBE05043A}" dt="2021-05-12T12:44:07.256" v="58" actId="20577"/>
          <ac:spMkLst>
            <pc:docMk/>
            <pc:sldMk cId="3620528936" sldId="583"/>
            <ac:spMk id="9" creationId="{AC6A4D3B-DBD7-4061-AB56-A0B65AAD3A74}"/>
          </ac:spMkLst>
        </pc:spChg>
      </pc:sldChg>
    </pc:docChg>
  </pc:docChgLst>
  <pc:docChgLst>
    <pc:chgData name="Dr. Józwiak Ákos" userId="S::joz6705@univet.hu::4f07005f-3ec3-4874-adbb-094782c41281" providerId="AD" clId="Web-{70F82A5B-4FA2-43A5-8593-5EBCE7A57611}"/>
    <pc:docChg chg="modSld">
      <pc:chgData name="Dr. Józwiak Ákos" userId="S::joz6705@univet.hu::4f07005f-3ec3-4874-adbb-094782c41281" providerId="AD" clId="Web-{70F82A5B-4FA2-43A5-8593-5EBCE7A57611}" dt="2021-05-12T20:23:38.486" v="6" actId="20577"/>
      <pc:docMkLst>
        <pc:docMk/>
      </pc:docMkLst>
      <pc:sldChg chg="modSp">
        <pc:chgData name="Dr. Józwiak Ákos" userId="S::joz6705@univet.hu::4f07005f-3ec3-4874-adbb-094782c41281" providerId="AD" clId="Web-{70F82A5B-4FA2-43A5-8593-5EBCE7A57611}" dt="2021-05-12T20:23:38.486" v="6" actId="20577"/>
        <pc:sldMkLst>
          <pc:docMk/>
          <pc:sldMk cId="3069113233" sldId="600"/>
        </pc:sldMkLst>
        <pc:spChg chg="mod">
          <ac:chgData name="Dr. Józwiak Ákos" userId="S::joz6705@univet.hu::4f07005f-3ec3-4874-adbb-094782c41281" providerId="AD" clId="Web-{70F82A5B-4FA2-43A5-8593-5EBCE7A57611}" dt="2021-05-12T20:23:38.486" v="6" actId="20577"/>
          <ac:spMkLst>
            <pc:docMk/>
            <pc:sldMk cId="3069113233" sldId="600"/>
            <ac:spMk id="3" creationId="{DCAE43B6-4F7E-4F1F-9D16-2AFB150F441C}"/>
          </ac:spMkLst>
        </pc:spChg>
      </pc:sldChg>
    </pc:docChg>
  </pc:docChgLst>
  <pc:docChgLst>
    <pc:chgData name="Engelhardt Tekla" userId="S::eng3192@univet.hu::e0de671e-ea63-4695-94cb-5578a4988a2f" providerId="AD" clId="Web-{92DD271E-EFEE-4515-B541-4A28AFC42FB7}"/>
    <pc:docChg chg="modSld">
      <pc:chgData name="Engelhardt Tekla" userId="S::eng3192@univet.hu::e0de671e-ea63-4695-94cb-5578a4988a2f" providerId="AD" clId="Web-{92DD271E-EFEE-4515-B541-4A28AFC42FB7}" dt="2021-05-13T18:34:04.621" v="2" actId="20577"/>
      <pc:docMkLst>
        <pc:docMk/>
      </pc:docMkLst>
      <pc:sldChg chg="modSp">
        <pc:chgData name="Engelhardt Tekla" userId="S::eng3192@univet.hu::e0de671e-ea63-4695-94cb-5578a4988a2f" providerId="AD" clId="Web-{92DD271E-EFEE-4515-B541-4A28AFC42FB7}" dt="2021-05-13T18:34:04.621" v="2" actId="20577"/>
        <pc:sldMkLst>
          <pc:docMk/>
          <pc:sldMk cId="1853998285" sldId="587"/>
        </pc:sldMkLst>
        <pc:spChg chg="mod">
          <ac:chgData name="Engelhardt Tekla" userId="S::eng3192@univet.hu::e0de671e-ea63-4695-94cb-5578a4988a2f" providerId="AD" clId="Web-{92DD271E-EFEE-4515-B541-4A28AFC42FB7}" dt="2021-05-13T18:34:04.621" v="2" actId="20577"/>
          <ac:spMkLst>
            <pc:docMk/>
            <pc:sldMk cId="1853998285" sldId="587"/>
            <ac:spMk id="3" creationId="{137498C3-6610-4F89-B92E-C7F38115F327}"/>
          </ac:spMkLst>
        </pc:spChg>
      </pc:sldChg>
    </pc:docChg>
  </pc:docChgLst>
  <pc:docChgLst>
    <pc:chgData name="Engelhardt Tekla" userId="S::eng3192@univet.hu::e0de671e-ea63-4695-94cb-5578a4988a2f" providerId="AD" clId="Web-{9C6C970D-C950-4BFD-BF36-DD7B7F861E0C}"/>
    <pc:docChg chg="addSld modSld">
      <pc:chgData name="Engelhardt Tekla" userId="S::eng3192@univet.hu::e0de671e-ea63-4695-94cb-5578a4988a2f" providerId="AD" clId="Web-{9C6C970D-C950-4BFD-BF36-DD7B7F861E0C}" dt="2021-05-05T11:59:36.915" v="57" actId="20577"/>
      <pc:docMkLst>
        <pc:docMk/>
      </pc:docMkLst>
      <pc:sldChg chg="modSp">
        <pc:chgData name="Engelhardt Tekla" userId="S::eng3192@univet.hu::e0de671e-ea63-4695-94cb-5578a4988a2f" providerId="AD" clId="Web-{9C6C970D-C950-4BFD-BF36-DD7B7F861E0C}" dt="2021-05-05T11:52:16.750" v="35" actId="20577"/>
        <pc:sldMkLst>
          <pc:docMk/>
          <pc:sldMk cId="690201805" sldId="598"/>
        </pc:sldMkLst>
        <pc:spChg chg="mod">
          <ac:chgData name="Engelhardt Tekla" userId="S::eng3192@univet.hu::e0de671e-ea63-4695-94cb-5578a4988a2f" providerId="AD" clId="Web-{9C6C970D-C950-4BFD-BF36-DD7B7F861E0C}" dt="2021-05-05T11:52:16.750" v="35" actId="20577"/>
          <ac:spMkLst>
            <pc:docMk/>
            <pc:sldMk cId="690201805" sldId="598"/>
            <ac:spMk id="2" creationId="{87B07546-8FC4-4CB6-949A-7F37062FCDFE}"/>
          </ac:spMkLst>
        </pc:spChg>
      </pc:sldChg>
      <pc:sldChg chg="modSp">
        <pc:chgData name="Engelhardt Tekla" userId="S::eng3192@univet.hu::e0de671e-ea63-4695-94cb-5578a4988a2f" providerId="AD" clId="Web-{9C6C970D-C950-4BFD-BF36-DD7B7F861E0C}" dt="2021-05-05T11:59:31.290" v="51" actId="20577"/>
        <pc:sldMkLst>
          <pc:docMk/>
          <pc:sldMk cId="634309930" sldId="601"/>
        </pc:sldMkLst>
        <pc:spChg chg="mod">
          <ac:chgData name="Engelhardt Tekla" userId="S::eng3192@univet.hu::e0de671e-ea63-4695-94cb-5578a4988a2f" providerId="AD" clId="Web-{9C6C970D-C950-4BFD-BF36-DD7B7F861E0C}" dt="2021-05-05T11:59:31.290" v="51" actId="20577"/>
          <ac:spMkLst>
            <pc:docMk/>
            <pc:sldMk cId="634309930" sldId="601"/>
            <ac:spMk id="2" creationId="{F7EF1AC0-67A1-49AA-969F-F450057638FE}"/>
          </ac:spMkLst>
        </pc:spChg>
      </pc:sldChg>
      <pc:sldChg chg="modSp new">
        <pc:chgData name="Engelhardt Tekla" userId="S::eng3192@univet.hu::e0de671e-ea63-4695-94cb-5578a4988a2f" providerId="AD" clId="Web-{9C6C970D-C950-4BFD-BF36-DD7B7F861E0C}" dt="2021-05-05T11:59:36.915" v="57" actId="20577"/>
        <pc:sldMkLst>
          <pc:docMk/>
          <pc:sldMk cId="684425513" sldId="602"/>
        </pc:sldMkLst>
        <pc:spChg chg="mod">
          <ac:chgData name="Engelhardt Tekla" userId="S::eng3192@univet.hu::e0de671e-ea63-4695-94cb-5578a4988a2f" providerId="AD" clId="Web-{9C6C970D-C950-4BFD-BF36-DD7B7F861E0C}" dt="2021-05-05T11:50:13.586" v="34" actId="20577"/>
          <ac:spMkLst>
            <pc:docMk/>
            <pc:sldMk cId="684425513" sldId="602"/>
            <ac:spMk id="2" creationId="{5FAC97DC-CEED-4C57-AB3F-7810B9B9F89F}"/>
          </ac:spMkLst>
        </pc:spChg>
        <pc:spChg chg="mod">
          <ac:chgData name="Engelhardt Tekla" userId="S::eng3192@univet.hu::e0de671e-ea63-4695-94cb-5578a4988a2f" providerId="AD" clId="Web-{9C6C970D-C950-4BFD-BF36-DD7B7F861E0C}" dt="2021-05-05T11:59:36.915" v="57" actId="20577"/>
          <ac:spMkLst>
            <pc:docMk/>
            <pc:sldMk cId="684425513" sldId="602"/>
            <ac:spMk id="3" creationId="{F47B1759-3534-4E73-BBE2-A203905625CA}"/>
          </ac:spMkLst>
        </pc:spChg>
      </pc:sldChg>
      <pc:sldChg chg="modSp new">
        <pc:chgData name="Engelhardt Tekla" userId="S::eng3192@univet.hu::e0de671e-ea63-4695-94cb-5578a4988a2f" providerId="AD" clId="Web-{9C6C970D-C950-4BFD-BF36-DD7B7F861E0C}" dt="2021-05-05T11:52:42.079" v="49" actId="20577"/>
        <pc:sldMkLst>
          <pc:docMk/>
          <pc:sldMk cId="3035563476" sldId="603"/>
        </pc:sldMkLst>
        <pc:spChg chg="mod">
          <ac:chgData name="Engelhardt Tekla" userId="S::eng3192@univet.hu::e0de671e-ea63-4695-94cb-5578a4988a2f" providerId="AD" clId="Web-{9C6C970D-C950-4BFD-BF36-DD7B7F861E0C}" dt="2021-05-05T11:52:42.079" v="49" actId="20577"/>
          <ac:spMkLst>
            <pc:docMk/>
            <pc:sldMk cId="3035563476" sldId="603"/>
            <ac:spMk id="2" creationId="{91F865ED-6077-4037-85C2-E30F71DCDB39}"/>
          </ac:spMkLst>
        </pc:spChg>
      </pc:sldChg>
    </pc:docChg>
  </pc:docChgLst>
  <pc:docChgLst>
    <pc:chgData name="Engelhardt Tekla" userId="S::eng3192@univet.hu::e0de671e-ea63-4695-94cb-5578a4988a2f" providerId="AD" clId="Web-{BB7BE118-614F-4741-B569-1A7D00014F4B}"/>
    <pc:docChg chg="addSld delSld modSld sldOrd">
      <pc:chgData name="Engelhardt Tekla" userId="S::eng3192@univet.hu::e0de671e-ea63-4695-94cb-5578a4988a2f" providerId="AD" clId="Web-{BB7BE118-614F-4741-B569-1A7D00014F4B}" dt="2021-05-05T11:48:34.503" v="123" actId="20577"/>
      <pc:docMkLst>
        <pc:docMk/>
      </pc:docMkLst>
      <pc:sldChg chg="ord">
        <pc:chgData name="Engelhardt Tekla" userId="S::eng3192@univet.hu::e0de671e-ea63-4695-94cb-5578a4988a2f" providerId="AD" clId="Web-{BB7BE118-614F-4741-B569-1A7D00014F4B}" dt="2021-05-05T11:42:41.949" v="48"/>
        <pc:sldMkLst>
          <pc:docMk/>
          <pc:sldMk cId="4094867319" sldId="597"/>
        </pc:sldMkLst>
      </pc:sldChg>
      <pc:sldChg chg="new del">
        <pc:chgData name="Engelhardt Tekla" userId="S::eng3192@univet.hu::e0de671e-ea63-4695-94cb-5578a4988a2f" providerId="AD" clId="Web-{BB7BE118-614F-4741-B569-1A7D00014F4B}" dt="2021-05-05T11:40:14.070" v="1"/>
        <pc:sldMkLst>
          <pc:docMk/>
          <pc:sldMk cId="879862363" sldId="599"/>
        </pc:sldMkLst>
      </pc:sldChg>
      <pc:sldChg chg="modSp new">
        <pc:chgData name="Engelhardt Tekla" userId="S::eng3192@univet.hu::e0de671e-ea63-4695-94cb-5578a4988a2f" providerId="AD" clId="Web-{BB7BE118-614F-4741-B569-1A7D00014F4B}" dt="2021-05-05T11:41:57.213" v="36" actId="20577"/>
        <pc:sldMkLst>
          <pc:docMk/>
          <pc:sldMk cId="2352798518" sldId="599"/>
        </pc:sldMkLst>
        <pc:spChg chg="mod">
          <ac:chgData name="Engelhardt Tekla" userId="S::eng3192@univet.hu::e0de671e-ea63-4695-94cb-5578a4988a2f" providerId="AD" clId="Web-{BB7BE118-614F-4741-B569-1A7D00014F4B}" dt="2021-05-05T11:40:39.008" v="17" actId="20577"/>
          <ac:spMkLst>
            <pc:docMk/>
            <pc:sldMk cId="2352798518" sldId="599"/>
            <ac:spMk id="2" creationId="{9A54CFDD-190F-461D-9685-951CB9F12107}"/>
          </ac:spMkLst>
        </pc:spChg>
        <pc:spChg chg="mod">
          <ac:chgData name="Engelhardt Tekla" userId="S::eng3192@univet.hu::e0de671e-ea63-4695-94cb-5578a4988a2f" providerId="AD" clId="Web-{BB7BE118-614F-4741-B569-1A7D00014F4B}" dt="2021-05-05T11:41:57.213" v="36" actId="20577"/>
          <ac:spMkLst>
            <pc:docMk/>
            <pc:sldMk cId="2352798518" sldId="599"/>
            <ac:spMk id="3" creationId="{C64094E1-7F3E-479C-BB8E-F97C6D466FD7}"/>
          </ac:spMkLst>
        </pc:spChg>
      </pc:sldChg>
      <pc:sldChg chg="modSp new">
        <pc:chgData name="Engelhardt Tekla" userId="S::eng3192@univet.hu::e0de671e-ea63-4695-94cb-5578a4988a2f" providerId="AD" clId="Web-{BB7BE118-614F-4741-B569-1A7D00014F4B}" dt="2021-05-05T11:48:34.503" v="123" actId="20577"/>
        <pc:sldMkLst>
          <pc:docMk/>
          <pc:sldMk cId="3069113233" sldId="600"/>
        </pc:sldMkLst>
        <pc:spChg chg="mod">
          <ac:chgData name="Engelhardt Tekla" userId="S::eng3192@univet.hu::e0de671e-ea63-4695-94cb-5578a4988a2f" providerId="AD" clId="Web-{BB7BE118-614F-4741-B569-1A7D00014F4B}" dt="2021-05-05T11:48:28.003" v="121" actId="20577"/>
          <ac:spMkLst>
            <pc:docMk/>
            <pc:sldMk cId="3069113233" sldId="600"/>
            <ac:spMk id="2" creationId="{6960D3B6-7988-40E2-BD98-E676C2989C1D}"/>
          </ac:spMkLst>
        </pc:spChg>
        <pc:spChg chg="mod">
          <ac:chgData name="Engelhardt Tekla" userId="S::eng3192@univet.hu::e0de671e-ea63-4695-94cb-5578a4988a2f" providerId="AD" clId="Web-{BB7BE118-614F-4741-B569-1A7D00014F4B}" dt="2021-05-05T11:48:34.503" v="123" actId="20577"/>
          <ac:spMkLst>
            <pc:docMk/>
            <pc:sldMk cId="3069113233" sldId="600"/>
            <ac:spMk id="3" creationId="{DCAE43B6-4F7E-4F1F-9D16-2AFB150F441C}"/>
          </ac:spMkLst>
        </pc:spChg>
      </pc:sldChg>
      <pc:sldChg chg="modSp new">
        <pc:chgData name="Engelhardt Tekla" userId="S::eng3192@univet.hu::e0de671e-ea63-4695-94cb-5578a4988a2f" providerId="AD" clId="Web-{BB7BE118-614F-4741-B569-1A7D00014F4B}" dt="2021-05-05T11:42:23.104" v="47" actId="20577"/>
        <pc:sldMkLst>
          <pc:docMk/>
          <pc:sldMk cId="634309930" sldId="601"/>
        </pc:sldMkLst>
        <pc:spChg chg="mod">
          <ac:chgData name="Engelhardt Tekla" userId="S::eng3192@univet.hu::e0de671e-ea63-4695-94cb-5578a4988a2f" providerId="AD" clId="Web-{BB7BE118-614F-4741-B569-1A7D00014F4B}" dt="2021-05-05T11:42:23.104" v="47" actId="20577"/>
          <ac:spMkLst>
            <pc:docMk/>
            <pc:sldMk cId="634309930" sldId="601"/>
            <ac:spMk id="2" creationId="{F7EF1AC0-67A1-49AA-969F-F450057638FE}"/>
          </ac:spMkLst>
        </pc:spChg>
      </pc:sldChg>
    </pc:docChg>
  </pc:docChgLst>
  <pc:docChgLst>
    <pc:chgData name="Engelhardt Tekla" userId="S::eng3192@univet.hu::e0de671e-ea63-4695-94cb-5578a4988a2f" providerId="AD" clId="Web-{CE206041-86B6-41A2-9527-0BD3796DABEF}"/>
    <pc:docChg chg="modSld">
      <pc:chgData name="Engelhardt Tekla" userId="S::eng3192@univet.hu::e0de671e-ea63-4695-94cb-5578a4988a2f" providerId="AD" clId="Web-{CE206041-86B6-41A2-9527-0BD3796DABEF}" dt="2021-05-05T09:20:39.097" v="510" actId="20577"/>
      <pc:docMkLst>
        <pc:docMk/>
      </pc:docMkLst>
      <pc:sldChg chg="modSp">
        <pc:chgData name="Engelhardt Tekla" userId="S::eng3192@univet.hu::e0de671e-ea63-4695-94cb-5578a4988a2f" providerId="AD" clId="Web-{CE206041-86B6-41A2-9527-0BD3796DABEF}" dt="2021-05-05T08:44:13.443" v="346" actId="20577"/>
        <pc:sldMkLst>
          <pc:docMk/>
          <pc:sldMk cId="4192669780" sldId="594"/>
        </pc:sldMkLst>
        <pc:spChg chg="mod">
          <ac:chgData name="Engelhardt Tekla" userId="S::eng3192@univet.hu::e0de671e-ea63-4695-94cb-5578a4988a2f" providerId="AD" clId="Web-{CE206041-86B6-41A2-9527-0BD3796DABEF}" dt="2021-05-05T08:44:13.443" v="346" actId="20577"/>
          <ac:spMkLst>
            <pc:docMk/>
            <pc:sldMk cId="4192669780" sldId="594"/>
            <ac:spMk id="2" creationId="{6BEBA985-D64D-44D7-B35E-8CB1145C60C1}"/>
          </ac:spMkLst>
        </pc:spChg>
        <pc:spChg chg="mod">
          <ac:chgData name="Engelhardt Tekla" userId="S::eng3192@univet.hu::e0de671e-ea63-4695-94cb-5578a4988a2f" providerId="AD" clId="Web-{CE206041-86B6-41A2-9527-0BD3796DABEF}" dt="2021-05-05T08:17:12.579" v="344" actId="20577"/>
          <ac:spMkLst>
            <pc:docMk/>
            <pc:sldMk cId="4192669780" sldId="594"/>
            <ac:spMk id="3" creationId="{14EBF5D0-39AA-4318-97EF-2792B9F9B7E6}"/>
          </ac:spMkLst>
        </pc:spChg>
      </pc:sldChg>
      <pc:sldChg chg="modSp addCm">
        <pc:chgData name="Engelhardt Tekla" userId="S::eng3192@univet.hu::e0de671e-ea63-4695-94cb-5578a4988a2f" providerId="AD" clId="Web-{CE206041-86B6-41A2-9527-0BD3796DABEF}" dt="2021-05-05T09:20:24.644" v="508"/>
        <pc:sldMkLst>
          <pc:docMk/>
          <pc:sldMk cId="808432049" sldId="595"/>
        </pc:sldMkLst>
        <pc:spChg chg="mod">
          <ac:chgData name="Engelhardt Tekla" userId="S::eng3192@univet.hu::e0de671e-ea63-4695-94cb-5578a4988a2f" providerId="AD" clId="Web-{CE206041-86B6-41A2-9527-0BD3796DABEF}" dt="2021-05-05T08:44:18.193" v="348" actId="20577"/>
          <ac:spMkLst>
            <pc:docMk/>
            <pc:sldMk cId="808432049" sldId="595"/>
            <ac:spMk id="2" creationId="{23FCB333-501C-40EE-9E04-FF6FE2DF4FA2}"/>
          </ac:spMkLst>
        </pc:spChg>
        <pc:spChg chg="mod">
          <ac:chgData name="Engelhardt Tekla" userId="S::eng3192@univet.hu::e0de671e-ea63-4695-94cb-5578a4988a2f" providerId="AD" clId="Web-{CE206041-86B6-41A2-9527-0BD3796DABEF}" dt="2021-05-05T09:19:42.471" v="507" actId="20577"/>
          <ac:spMkLst>
            <pc:docMk/>
            <pc:sldMk cId="808432049" sldId="595"/>
            <ac:spMk id="3" creationId="{15FA4948-0212-48AF-88B6-B1C30DE87481}"/>
          </ac:spMkLst>
        </pc:spChg>
      </pc:sldChg>
      <pc:sldChg chg="modSp">
        <pc:chgData name="Engelhardt Tekla" userId="S::eng3192@univet.hu::e0de671e-ea63-4695-94cb-5578a4988a2f" providerId="AD" clId="Web-{CE206041-86B6-41A2-9527-0BD3796DABEF}" dt="2021-05-05T09:20:39.097" v="510" actId="20577"/>
        <pc:sldMkLst>
          <pc:docMk/>
          <pc:sldMk cId="1309891336" sldId="596"/>
        </pc:sldMkLst>
        <pc:spChg chg="mod">
          <ac:chgData name="Engelhardt Tekla" userId="S::eng3192@univet.hu::e0de671e-ea63-4695-94cb-5578a4988a2f" providerId="AD" clId="Web-{CE206041-86B6-41A2-9527-0BD3796DABEF}" dt="2021-05-05T09:20:39.097" v="510" actId="20577"/>
          <ac:spMkLst>
            <pc:docMk/>
            <pc:sldMk cId="1309891336" sldId="596"/>
            <ac:spMk id="2" creationId="{DE1BB6C7-CE39-4509-9BC9-CBFDC58639CD}"/>
          </ac:spMkLst>
        </pc:spChg>
      </pc:sldChg>
    </pc:docChg>
  </pc:docChgLst>
  <pc:docChgLst>
    <pc:chgData name="Engelhardt Tekla" userId="S::eng3192@univet.hu::e0de671e-ea63-4695-94cb-5578a4988a2f" providerId="AD" clId="Web-{65584D8F-0F6B-4AEC-8D0B-DA375ABBD29C}"/>
    <pc:docChg chg="modSld">
      <pc:chgData name="Engelhardt Tekla" userId="S::eng3192@univet.hu::e0de671e-ea63-4695-94cb-5578a4988a2f" providerId="AD" clId="Web-{65584D8F-0F6B-4AEC-8D0B-DA375ABBD29C}" dt="2021-05-14T08:21:37.923" v="5" actId="20577"/>
      <pc:docMkLst>
        <pc:docMk/>
      </pc:docMkLst>
      <pc:sldChg chg="modSp">
        <pc:chgData name="Engelhardt Tekla" userId="S::eng3192@univet.hu::e0de671e-ea63-4695-94cb-5578a4988a2f" providerId="AD" clId="Web-{65584D8F-0F6B-4AEC-8D0B-DA375ABBD29C}" dt="2021-05-14T08:21:37.923" v="5" actId="20577"/>
        <pc:sldMkLst>
          <pc:docMk/>
          <pc:sldMk cId="3829944900" sldId="579"/>
        </pc:sldMkLst>
        <pc:spChg chg="mod">
          <ac:chgData name="Engelhardt Tekla" userId="S::eng3192@univet.hu::e0de671e-ea63-4695-94cb-5578a4988a2f" providerId="AD" clId="Web-{65584D8F-0F6B-4AEC-8D0B-DA375ABBD29C}" dt="2021-05-14T08:21:37.923" v="5" actId="20577"/>
          <ac:spMkLst>
            <pc:docMk/>
            <pc:sldMk cId="3829944900" sldId="579"/>
            <ac:spMk id="3" creationId="{FE2C5605-11C5-4440-9ACA-CB4D95A5B8CB}"/>
          </ac:spMkLst>
        </pc:spChg>
      </pc:sldChg>
    </pc:docChg>
  </pc:docChgLst>
  <pc:docChgLst>
    <pc:chgData name="Engelhardt Tekla" userId="S::eng3192@univet.hu::e0de671e-ea63-4695-94cb-5578a4988a2f" providerId="AD" clId="Web-{483BD029-2413-4000-BB1D-E51B0CC4E28A}"/>
    <pc:docChg chg="modSld">
      <pc:chgData name="Engelhardt Tekla" userId="S::eng3192@univet.hu::e0de671e-ea63-4695-94cb-5578a4988a2f" providerId="AD" clId="Web-{483BD029-2413-4000-BB1D-E51B0CC4E28A}" dt="2021-05-07T09:10:19.043" v="37" actId="20577"/>
      <pc:docMkLst>
        <pc:docMk/>
      </pc:docMkLst>
      <pc:sldChg chg="modSp">
        <pc:chgData name="Engelhardt Tekla" userId="S::eng3192@univet.hu::e0de671e-ea63-4695-94cb-5578a4988a2f" providerId="AD" clId="Web-{483BD029-2413-4000-BB1D-E51B0CC4E28A}" dt="2021-05-07T09:10:19.043" v="37" actId="20577"/>
        <pc:sldMkLst>
          <pc:docMk/>
          <pc:sldMk cId="2352798518" sldId="599"/>
        </pc:sldMkLst>
        <pc:spChg chg="mod">
          <ac:chgData name="Engelhardt Tekla" userId="S::eng3192@univet.hu::e0de671e-ea63-4695-94cb-5578a4988a2f" providerId="AD" clId="Web-{483BD029-2413-4000-BB1D-E51B0CC4E28A}" dt="2021-05-07T09:10:19.043" v="37" actId="20577"/>
          <ac:spMkLst>
            <pc:docMk/>
            <pc:sldMk cId="2352798518" sldId="599"/>
            <ac:spMk id="3" creationId="{C64094E1-7F3E-479C-BB8E-F97C6D466FD7}"/>
          </ac:spMkLst>
        </pc:spChg>
      </pc:sldChg>
      <pc:sldChg chg="modSp">
        <pc:chgData name="Engelhardt Tekla" userId="S::eng3192@univet.hu::e0de671e-ea63-4695-94cb-5578a4988a2f" providerId="AD" clId="Web-{483BD029-2413-4000-BB1D-E51B0CC4E28A}" dt="2021-05-07T08:54:02.763" v="6" actId="20577"/>
        <pc:sldMkLst>
          <pc:docMk/>
          <pc:sldMk cId="3069113233" sldId="600"/>
        </pc:sldMkLst>
        <pc:spChg chg="mod">
          <ac:chgData name="Engelhardt Tekla" userId="S::eng3192@univet.hu::e0de671e-ea63-4695-94cb-5578a4988a2f" providerId="AD" clId="Web-{483BD029-2413-4000-BB1D-E51B0CC4E28A}" dt="2021-05-07T08:54:02.763" v="6" actId="20577"/>
          <ac:spMkLst>
            <pc:docMk/>
            <pc:sldMk cId="3069113233" sldId="600"/>
            <ac:spMk id="3" creationId="{DCAE43B6-4F7E-4F1F-9D16-2AFB150F441C}"/>
          </ac:spMkLst>
        </pc:spChg>
      </pc:sldChg>
    </pc:docChg>
  </pc:docChgLst>
  <pc:docChgLst>
    <pc:chgData name="Engelhardt Tekla" userId="S::eng3192@univet.hu::e0de671e-ea63-4695-94cb-5578a4988a2f" providerId="AD" clId="Web-{AD9B5636-ECBE-4FD0-A6F2-2A0F1FED9097}"/>
    <pc:docChg chg="modSld">
      <pc:chgData name="Engelhardt Tekla" userId="S::eng3192@univet.hu::e0de671e-ea63-4695-94cb-5578a4988a2f" providerId="AD" clId="Web-{AD9B5636-ECBE-4FD0-A6F2-2A0F1FED9097}" dt="2021-05-13T07:30:04.765" v="10" actId="20577"/>
      <pc:docMkLst>
        <pc:docMk/>
      </pc:docMkLst>
      <pc:sldChg chg="modSp">
        <pc:chgData name="Engelhardt Tekla" userId="S::eng3192@univet.hu::e0de671e-ea63-4695-94cb-5578a4988a2f" providerId="AD" clId="Web-{AD9B5636-ECBE-4FD0-A6F2-2A0F1FED9097}" dt="2021-05-13T07:30:04.765" v="10" actId="20577"/>
        <pc:sldMkLst>
          <pc:docMk/>
          <pc:sldMk cId="3069113233" sldId="600"/>
        </pc:sldMkLst>
        <pc:spChg chg="mod">
          <ac:chgData name="Engelhardt Tekla" userId="S::eng3192@univet.hu::e0de671e-ea63-4695-94cb-5578a4988a2f" providerId="AD" clId="Web-{AD9B5636-ECBE-4FD0-A6F2-2A0F1FED9097}" dt="2021-05-13T07:30:04.765" v="10" actId="20577"/>
          <ac:spMkLst>
            <pc:docMk/>
            <pc:sldMk cId="3069113233" sldId="600"/>
            <ac:spMk id="3" creationId="{DCAE43B6-4F7E-4F1F-9D16-2AFB150F441C}"/>
          </ac:spMkLst>
        </pc:spChg>
      </pc:sldChg>
    </pc:docChg>
  </pc:docChgLst>
  <pc:docChgLst>
    <pc:chgData name="Engelhardt Tekla" userId="S::eng3192@univet.hu::e0de671e-ea63-4695-94cb-5578a4988a2f" providerId="AD" clId="Web-{997C0BE2-C548-47F9-8984-15BE57A77F15}"/>
    <pc:docChg chg="modSld">
      <pc:chgData name="Engelhardt Tekla" userId="S::eng3192@univet.hu::e0de671e-ea63-4695-94cb-5578a4988a2f" providerId="AD" clId="Web-{997C0BE2-C548-47F9-8984-15BE57A77F15}" dt="2021-05-11T12:23:05.187" v="33" actId="20577"/>
      <pc:docMkLst>
        <pc:docMk/>
      </pc:docMkLst>
      <pc:sldChg chg="modSp">
        <pc:chgData name="Engelhardt Tekla" userId="S::eng3192@univet.hu::e0de671e-ea63-4695-94cb-5578a4988a2f" providerId="AD" clId="Web-{997C0BE2-C548-47F9-8984-15BE57A77F15}" dt="2021-05-11T12:23:05.187" v="33" actId="20577"/>
        <pc:sldMkLst>
          <pc:docMk/>
          <pc:sldMk cId="1809648360" sldId="581"/>
        </pc:sldMkLst>
        <pc:spChg chg="mod">
          <ac:chgData name="Engelhardt Tekla" userId="S::eng3192@univet.hu::e0de671e-ea63-4695-94cb-5578a4988a2f" providerId="AD" clId="Web-{997C0BE2-C548-47F9-8984-15BE57A77F15}" dt="2021-05-11T12:23:05.187" v="33" actId="20577"/>
          <ac:spMkLst>
            <pc:docMk/>
            <pc:sldMk cId="1809648360" sldId="581"/>
            <ac:spMk id="3" creationId="{26AB10CB-382A-4202-BAFE-8115C19D9DD1}"/>
          </ac:spMkLst>
        </pc:spChg>
      </pc:sldChg>
    </pc:docChg>
  </pc:docChgLst>
  <pc:docChgLst>
    <pc:chgData name="Dr. Józwiak Ákos" userId="S::joz6705@univet.hu::4f07005f-3ec3-4874-adbb-094782c41281" providerId="AD" clId="Web-{D5FD75B8-CF7E-40A0-9585-B3CCF2943940}"/>
    <pc:docChg chg="modSld">
      <pc:chgData name="Dr. Józwiak Ákos" userId="S::joz6705@univet.hu::4f07005f-3ec3-4874-adbb-094782c41281" providerId="AD" clId="Web-{D5FD75B8-CF7E-40A0-9585-B3CCF2943940}" dt="2021-05-05T10:33:56.283" v="49"/>
      <pc:docMkLst>
        <pc:docMk/>
      </pc:docMkLst>
      <pc:sldChg chg="mod modShow">
        <pc:chgData name="Dr. Józwiak Ákos" userId="S::joz6705@univet.hu::4f07005f-3ec3-4874-adbb-094782c41281" providerId="AD" clId="Web-{D5FD75B8-CF7E-40A0-9585-B3CCF2943940}" dt="2021-05-05T10:25:55.771" v="0"/>
        <pc:sldMkLst>
          <pc:docMk/>
          <pc:sldMk cId="2554454865" sldId="332"/>
        </pc:sldMkLst>
      </pc:sldChg>
      <pc:sldChg chg="mod modShow">
        <pc:chgData name="Dr. Józwiak Ákos" userId="S::joz6705@univet.hu::4f07005f-3ec3-4874-adbb-094782c41281" providerId="AD" clId="Web-{D5FD75B8-CF7E-40A0-9585-B3CCF2943940}" dt="2021-05-05T10:33:22.657" v="48"/>
        <pc:sldMkLst>
          <pc:docMk/>
          <pc:sldMk cId="1932339861" sldId="350"/>
        </pc:sldMkLst>
      </pc:sldChg>
      <pc:sldChg chg="modSp modNotes">
        <pc:chgData name="Dr. Józwiak Ákos" userId="S::joz6705@univet.hu::4f07005f-3ec3-4874-adbb-094782c41281" providerId="AD" clId="Web-{D5FD75B8-CF7E-40A0-9585-B3CCF2943940}" dt="2021-05-05T10:29:49.839" v="26" actId="20577"/>
        <pc:sldMkLst>
          <pc:docMk/>
          <pc:sldMk cId="1370101136" sldId="367"/>
        </pc:sldMkLst>
        <pc:spChg chg="mod">
          <ac:chgData name="Dr. Józwiak Ákos" userId="S::joz6705@univet.hu::4f07005f-3ec3-4874-adbb-094782c41281" providerId="AD" clId="Web-{D5FD75B8-CF7E-40A0-9585-B3CCF2943940}" dt="2021-05-05T10:29:49.839" v="26" actId="20577"/>
          <ac:spMkLst>
            <pc:docMk/>
            <pc:sldMk cId="1370101136" sldId="367"/>
            <ac:spMk id="197" creationId="{00000000-0000-0000-0000-000000000000}"/>
          </ac:spMkLst>
        </pc:spChg>
      </pc:sldChg>
      <pc:sldChg chg="mod modShow">
        <pc:chgData name="Dr. Józwiak Ákos" userId="S::joz6705@univet.hu::4f07005f-3ec3-4874-adbb-094782c41281" providerId="AD" clId="Web-{D5FD75B8-CF7E-40A0-9585-B3CCF2943940}" dt="2021-05-05T10:32:04.467" v="47"/>
        <pc:sldMkLst>
          <pc:docMk/>
          <pc:sldMk cId="1970129618" sldId="368"/>
        </pc:sldMkLst>
      </pc:sldChg>
      <pc:sldChg chg="mod modShow">
        <pc:chgData name="Dr. Józwiak Ákos" userId="S::joz6705@univet.hu::4f07005f-3ec3-4874-adbb-094782c41281" providerId="AD" clId="Web-{D5FD75B8-CF7E-40A0-9585-B3CCF2943940}" dt="2021-05-05T10:32:03.983" v="43"/>
        <pc:sldMkLst>
          <pc:docMk/>
          <pc:sldMk cId="2065620280" sldId="369"/>
        </pc:sldMkLst>
      </pc:sldChg>
      <pc:sldChg chg="mod modShow">
        <pc:chgData name="Dr. Józwiak Ákos" userId="S::joz6705@univet.hu::4f07005f-3ec3-4874-adbb-094782c41281" providerId="AD" clId="Web-{D5FD75B8-CF7E-40A0-9585-B3CCF2943940}" dt="2021-05-05T10:32:04.108" v="44"/>
        <pc:sldMkLst>
          <pc:docMk/>
          <pc:sldMk cId="659408558" sldId="370"/>
        </pc:sldMkLst>
      </pc:sldChg>
      <pc:sldChg chg="mod modShow">
        <pc:chgData name="Dr. Józwiak Ákos" userId="S::joz6705@univet.hu::4f07005f-3ec3-4874-adbb-094782c41281" providerId="AD" clId="Web-{D5FD75B8-CF7E-40A0-9585-B3CCF2943940}" dt="2021-05-05T10:32:04.217" v="45"/>
        <pc:sldMkLst>
          <pc:docMk/>
          <pc:sldMk cId="1664015786" sldId="371"/>
        </pc:sldMkLst>
      </pc:sldChg>
      <pc:sldChg chg="mod modShow">
        <pc:chgData name="Dr. Józwiak Ákos" userId="S::joz6705@univet.hu::4f07005f-3ec3-4874-adbb-094782c41281" providerId="AD" clId="Web-{D5FD75B8-CF7E-40A0-9585-B3CCF2943940}" dt="2021-05-05T10:32:04.358" v="46"/>
        <pc:sldMkLst>
          <pc:docMk/>
          <pc:sldMk cId="433780421" sldId="372"/>
        </pc:sldMkLst>
      </pc:sldChg>
      <pc:sldChg chg="mod modShow">
        <pc:chgData name="Dr. Józwiak Ákos" userId="S::joz6705@univet.hu::4f07005f-3ec3-4874-adbb-094782c41281" providerId="AD" clId="Web-{D5FD75B8-CF7E-40A0-9585-B3CCF2943940}" dt="2021-05-05T10:32:03.858" v="42"/>
        <pc:sldMkLst>
          <pc:docMk/>
          <pc:sldMk cId="837468745" sldId="373"/>
        </pc:sldMkLst>
      </pc:sldChg>
      <pc:sldChg chg="modSp">
        <pc:chgData name="Dr. Józwiak Ákos" userId="S::joz6705@univet.hu::4f07005f-3ec3-4874-adbb-094782c41281" providerId="AD" clId="Web-{D5FD75B8-CF7E-40A0-9585-B3CCF2943940}" dt="2021-05-05T10:27:03.663" v="1" actId="20577"/>
        <pc:sldMkLst>
          <pc:docMk/>
          <pc:sldMk cId="3272287412" sldId="439"/>
        </pc:sldMkLst>
        <pc:spChg chg="mod">
          <ac:chgData name="Dr. Józwiak Ákos" userId="S::joz6705@univet.hu::4f07005f-3ec3-4874-adbb-094782c41281" providerId="AD" clId="Web-{D5FD75B8-CF7E-40A0-9585-B3CCF2943940}" dt="2021-05-05T10:27:03.663" v="1" actId="20577"/>
          <ac:spMkLst>
            <pc:docMk/>
            <pc:sldMk cId="3272287412" sldId="439"/>
            <ac:spMk id="69" creationId="{00000000-0000-0000-0000-000000000000}"/>
          </ac:spMkLst>
        </pc:spChg>
      </pc:sldChg>
      <pc:sldChg chg="modSp">
        <pc:chgData name="Dr. Józwiak Ákos" userId="S::joz6705@univet.hu::4f07005f-3ec3-4874-adbb-094782c41281" providerId="AD" clId="Web-{D5FD75B8-CF7E-40A0-9585-B3CCF2943940}" dt="2021-05-05T10:27:41.758" v="12" actId="20577"/>
        <pc:sldMkLst>
          <pc:docMk/>
          <pc:sldMk cId="1670364489" sldId="540"/>
        </pc:sldMkLst>
        <pc:spChg chg="mod">
          <ac:chgData name="Dr. Józwiak Ákos" userId="S::joz6705@univet.hu::4f07005f-3ec3-4874-adbb-094782c41281" providerId="AD" clId="Web-{D5FD75B8-CF7E-40A0-9585-B3CCF2943940}" dt="2021-05-05T10:27:41.758" v="12" actId="20577"/>
          <ac:spMkLst>
            <pc:docMk/>
            <pc:sldMk cId="1670364489" sldId="540"/>
            <ac:spMk id="16386" creationId="{00000000-0000-0000-0000-000000000000}"/>
          </ac:spMkLst>
        </pc:spChg>
      </pc:sldChg>
      <pc:sldChg chg="modSp">
        <pc:chgData name="Dr. Józwiak Ákos" userId="S::joz6705@univet.hu::4f07005f-3ec3-4874-adbb-094782c41281" providerId="AD" clId="Web-{D5FD75B8-CF7E-40A0-9585-B3CCF2943940}" dt="2021-05-05T10:28:19.696" v="15" actId="20577"/>
        <pc:sldMkLst>
          <pc:docMk/>
          <pc:sldMk cId="1769588257" sldId="543"/>
        </pc:sldMkLst>
        <pc:spChg chg="mod">
          <ac:chgData name="Dr. Józwiak Ákos" userId="S::joz6705@univet.hu::4f07005f-3ec3-4874-adbb-094782c41281" providerId="AD" clId="Web-{D5FD75B8-CF7E-40A0-9585-B3CCF2943940}" dt="2021-05-05T10:28:19.696" v="15" actId="20577"/>
          <ac:spMkLst>
            <pc:docMk/>
            <pc:sldMk cId="1769588257" sldId="543"/>
            <ac:spMk id="24578" creationId="{00000000-0000-0000-0000-000000000000}"/>
          </ac:spMkLst>
        </pc:spChg>
      </pc:sldChg>
      <pc:sldChg chg="modSp">
        <pc:chgData name="Dr. Józwiak Ákos" userId="S::joz6705@univet.hu::4f07005f-3ec3-4874-adbb-094782c41281" providerId="AD" clId="Web-{D5FD75B8-CF7E-40A0-9585-B3CCF2943940}" dt="2021-05-05T10:31:51.561" v="41" actId="20577"/>
        <pc:sldMkLst>
          <pc:docMk/>
          <pc:sldMk cId="3594295355" sldId="546"/>
        </pc:sldMkLst>
        <pc:spChg chg="mod">
          <ac:chgData name="Dr. Józwiak Ákos" userId="S::joz6705@univet.hu::4f07005f-3ec3-4874-adbb-094782c41281" providerId="AD" clId="Web-{D5FD75B8-CF7E-40A0-9585-B3CCF2943940}" dt="2021-05-05T10:31:51.561" v="41" actId="20577"/>
          <ac:spMkLst>
            <pc:docMk/>
            <pc:sldMk cId="3594295355" sldId="546"/>
            <ac:spMk id="2" creationId="{00000000-0000-0000-0000-000000000000}"/>
          </ac:spMkLst>
        </pc:spChg>
      </pc:sldChg>
      <pc:sldChg chg="modSp">
        <pc:chgData name="Dr. Józwiak Ákos" userId="S::joz6705@univet.hu::4f07005f-3ec3-4874-adbb-094782c41281" providerId="AD" clId="Web-{D5FD75B8-CF7E-40A0-9585-B3CCF2943940}" dt="2021-05-05T10:30:14.527" v="28" actId="20577"/>
        <pc:sldMkLst>
          <pc:docMk/>
          <pc:sldMk cId="2764129902" sldId="554"/>
        </pc:sldMkLst>
        <pc:spChg chg="mod">
          <ac:chgData name="Dr. Józwiak Ákos" userId="S::joz6705@univet.hu::4f07005f-3ec3-4874-adbb-094782c41281" providerId="AD" clId="Web-{D5FD75B8-CF7E-40A0-9585-B3CCF2943940}" dt="2021-05-05T10:30:14.527" v="28" actId="20577"/>
          <ac:spMkLst>
            <pc:docMk/>
            <pc:sldMk cId="2764129902" sldId="554"/>
            <ac:spMk id="32770" creationId="{00000000-0000-0000-0000-000000000000}"/>
          </ac:spMkLst>
        </pc:spChg>
      </pc:sldChg>
      <pc:sldChg chg="mod modShow">
        <pc:chgData name="Dr. Józwiak Ákos" userId="S::joz6705@univet.hu::4f07005f-3ec3-4874-adbb-094782c41281" providerId="AD" clId="Web-{D5FD75B8-CF7E-40A0-9585-B3CCF2943940}" dt="2021-05-05T10:30:33.606" v="29"/>
        <pc:sldMkLst>
          <pc:docMk/>
          <pc:sldMk cId="309260417" sldId="563"/>
        </pc:sldMkLst>
      </pc:sldChg>
      <pc:sldChg chg="mod modShow">
        <pc:chgData name="Dr. Józwiak Ákos" userId="S::joz6705@univet.hu::4f07005f-3ec3-4874-adbb-094782c41281" providerId="AD" clId="Web-{D5FD75B8-CF7E-40A0-9585-B3CCF2943940}" dt="2021-05-05T10:30:37.512" v="30"/>
        <pc:sldMkLst>
          <pc:docMk/>
          <pc:sldMk cId="3749461833" sldId="564"/>
        </pc:sldMkLst>
      </pc:sldChg>
      <pc:sldChg chg="mod modShow">
        <pc:chgData name="Dr. Józwiak Ákos" userId="S::joz6705@univet.hu::4f07005f-3ec3-4874-adbb-094782c41281" providerId="AD" clId="Web-{D5FD75B8-CF7E-40A0-9585-B3CCF2943940}" dt="2021-05-05T10:30:58.622" v="36"/>
        <pc:sldMkLst>
          <pc:docMk/>
          <pc:sldMk cId="1527140926" sldId="566"/>
        </pc:sldMkLst>
      </pc:sldChg>
      <pc:sldChg chg="mod modShow">
        <pc:chgData name="Dr. Józwiak Ákos" userId="S::joz6705@univet.hu::4f07005f-3ec3-4874-adbb-094782c41281" providerId="AD" clId="Web-{D5FD75B8-CF7E-40A0-9585-B3CCF2943940}" dt="2021-05-05T10:30:58.075" v="31"/>
        <pc:sldMkLst>
          <pc:docMk/>
          <pc:sldMk cId="316153117" sldId="567"/>
        </pc:sldMkLst>
      </pc:sldChg>
      <pc:sldChg chg="mod modShow">
        <pc:chgData name="Dr. Józwiak Ákos" userId="S::joz6705@univet.hu::4f07005f-3ec3-4874-adbb-094782c41281" providerId="AD" clId="Web-{D5FD75B8-CF7E-40A0-9585-B3CCF2943940}" dt="2021-05-05T10:30:58.169" v="32"/>
        <pc:sldMkLst>
          <pc:docMk/>
          <pc:sldMk cId="1164964650" sldId="568"/>
        </pc:sldMkLst>
      </pc:sldChg>
      <pc:sldChg chg="mod modShow">
        <pc:chgData name="Dr. Józwiak Ákos" userId="S::joz6705@univet.hu::4f07005f-3ec3-4874-adbb-094782c41281" providerId="AD" clId="Web-{D5FD75B8-CF7E-40A0-9585-B3CCF2943940}" dt="2021-05-05T10:30:58.294" v="33"/>
        <pc:sldMkLst>
          <pc:docMk/>
          <pc:sldMk cId="1256790636" sldId="569"/>
        </pc:sldMkLst>
      </pc:sldChg>
      <pc:sldChg chg="mod modShow">
        <pc:chgData name="Dr. Józwiak Ákos" userId="S::joz6705@univet.hu::4f07005f-3ec3-4874-adbb-094782c41281" providerId="AD" clId="Web-{D5FD75B8-CF7E-40A0-9585-B3CCF2943940}" dt="2021-05-05T10:30:58.419" v="34"/>
        <pc:sldMkLst>
          <pc:docMk/>
          <pc:sldMk cId="2339742341" sldId="570"/>
        </pc:sldMkLst>
      </pc:sldChg>
      <pc:sldChg chg="mod modShow">
        <pc:chgData name="Dr. Józwiak Ákos" userId="S::joz6705@univet.hu::4f07005f-3ec3-4874-adbb-094782c41281" providerId="AD" clId="Web-{D5FD75B8-CF7E-40A0-9585-B3CCF2943940}" dt="2021-05-05T10:30:58.528" v="35"/>
        <pc:sldMkLst>
          <pc:docMk/>
          <pc:sldMk cId="1127157512" sldId="571"/>
        </pc:sldMkLst>
      </pc:sldChg>
      <pc:sldChg chg="mod modShow">
        <pc:chgData name="Dr. Józwiak Ákos" userId="S::joz6705@univet.hu::4f07005f-3ec3-4874-adbb-094782c41281" providerId="AD" clId="Web-{D5FD75B8-CF7E-40A0-9585-B3CCF2943940}" dt="2021-05-05T10:33:56.283" v="49"/>
        <pc:sldMkLst>
          <pc:docMk/>
          <pc:sldMk cId="3150826086" sldId="575"/>
        </pc:sldMkLst>
      </pc:sldChg>
    </pc:docChg>
  </pc:docChgLst>
  <pc:docChgLst>
    <pc:chgData name="Engelhardt Tekla" userId="S::eng3192@univet.hu::e0de671e-ea63-4695-94cb-5578a4988a2f" providerId="AD" clId="Web-{1FEDDB36-112D-4299-BBE4-F7E83717499A}"/>
    <pc:docChg chg="addSld modSld">
      <pc:chgData name="Engelhardt Tekla" userId="S::eng3192@univet.hu::e0de671e-ea63-4695-94cb-5578a4988a2f" providerId="AD" clId="Web-{1FEDDB36-112D-4299-BBE4-F7E83717499A}" dt="2021-05-02T15:25:58.898" v="591" actId="20577"/>
      <pc:docMkLst>
        <pc:docMk/>
      </pc:docMkLst>
      <pc:sldChg chg="modSp">
        <pc:chgData name="Engelhardt Tekla" userId="S::eng3192@univet.hu::e0de671e-ea63-4695-94cb-5578a4988a2f" providerId="AD" clId="Web-{1FEDDB36-112D-4299-BBE4-F7E83717499A}" dt="2021-05-02T12:36:37.004" v="6" actId="20577"/>
        <pc:sldMkLst>
          <pc:docMk/>
          <pc:sldMk cId="2229888917" sldId="580"/>
        </pc:sldMkLst>
        <pc:spChg chg="mod">
          <ac:chgData name="Engelhardt Tekla" userId="S::eng3192@univet.hu::e0de671e-ea63-4695-94cb-5578a4988a2f" providerId="AD" clId="Web-{1FEDDB36-112D-4299-BBE4-F7E83717499A}" dt="2021-05-02T12:36:37.004" v="6" actId="20577"/>
          <ac:spMkLst>
            <pc:docMk/>
            <pc:sldMk cId="2229888917" sldId="580"/>
            <ac:spMk id="3" creationId="{6AB1FF59-45F5-4CAF-92D5-FBCEC7744372}"/>
          </ac:spMkLst>
        </pc:spChg>
      </pc:sldChg>
      <pc:sldChg chg="modSp">
        <pc:chgData name="Engelhardt Tekla" userId="S::eng3192@univet.hu::e0de671e-ea63-4695-94cb-5578a4988a2f" providerId="AD" clId="Web-{1FEDDB36-112D-4299-BBE4-F7E83717499A}" dt="2021-05-02T12:36:06.972" v="2" actId="20577"/>
        <pc:sldMkLst>
          <pc:docMk/>
          <pc:sldMk cId="2393374970" sldId="584"/>
        </pc:sldMkLst>
        <pc:spChg chg="mod">
          <ac:chgData name="Engelhardt Tekla" userId="S::eng3192@univet.hu::e0de671e-ea63-4695-94cb-5578a4988a2f" providerId="AD" clId="Web-{1FEDDB36-112D-4299-BBE4-F7E83717499A}" dt="2021-05-02T12:36:06.972" v="2" actId="20577"/>
          <ac:spMkLst>
            <pc:docMk/>
            <pc:sldMk cId="2393374970" sldId="584"/>
            <ac:spMk id="3" creationId="{CE2C92AB-98A2-470D-AB7E-522C9F27ACB9}"/>
          </ac:spMkLst>
        </pc:spChg>
      </pc:sldChg>
      <pc:sldChg chg="modSp">
        <pc:chgData name="Engelhardt Tekla" userId="S::eng3192@univet.hu::e0de671e-ea63-4695-94cb-5578a4988a2f" providerId="AD" clId="Web-{1FEDDB36-112D-4299-BBE4-F7E83717499A}" dt="2021-05-02T13:44:34.933" v="215" actId="20577"/>
        <pc:sldMkLst>
          <pc:docMk/>
          <pc:sldMk cId="1853998285" sldId="587"/>
        </pc:sldMkLst>
        <pc:spChg chg="mod">
          <ac:chgData name="Engelhardt Tekla" userId="S::eng3192@univet.hu::e0de671e-ea63-4695-94cb-5578a4988a2f" providerId="AD" clId="Web-{1FEDDB36-112D-4299-BBE4-F7E83717499A}" dt="2021-05-02T12:38:13.459" v="9" actId="20577"/>
          <ac:spMkLst>
            <pc:docMk/>
            <pc:sldMk cId="1853998285" sldId="587"/>
            <ac:spMk id="2" creationId="{3754A7D0-2656-493F-BC48-6169344BEF4C}"/>
          </ac:spMkLst>
        </pc:spChg>
        <pc:spChg chg="mod">
          <ac:chgData name="Engelhardt Tekla" userId="S::eng3192@univet.hu::e0de671e-ea63-4695-94cb-5578a4988a2f" providerId="AD" clId="Web-{1FEDDB36-112D-4299-BBE4-F7E83717499A}" dt="2021-05-02T13:44:34.933" v="215" actId="20577"/>
          <ac:spMkLst>
            <pc:docMk/>
            <pc:sldMk cId="1853998285" sldId="587"/>
            <ac:spMk id="3" creationId="{137498C3-6610-4F89-B92E-C7F38115F327}"/>
          </ac:spMkLst>
        </pc:spChg>
      </pc:sldChg>
      <pc:sldChg chg="modSp">
        <pc:chgData name="Engelhardt Tekla" userId="S::eng3192@univet.hu::e0de671e-ea63-4695-94cb-5578a4988a2f" providerId="AD" clId="Web-{1FEDDB36-112D-4299-BBE4-F7E83717499A}" dt="2021-05-02T14:09:59.009" v="385" actId="20577"/>
        <pc:sldMkLst>
          <pc:docMk/>
          <pc:sldMk cId="37572603" sldId="588"/>
        </pc:sldMkLst>
        <pc:spChg chg="mod">
          <ac:chgData name="Engelhardt Tekla" userId="S::eng3192@univet.hu::e0de671e-ea63-4695-94cb-5578a4988a2f" providerId="AD" clId="Web-{1FEDDB36-112D-4299-BBE4-F7E83717499A}" dt="2021-05-02T13:44:15.588" v="214" actId="20577"/>
          <ac:spMkLst>
            <pc:docMk/>
            <pc:sldMk cId="37572603" sldId="588"/>
            <ac:spMk id="2" creationId="{D5E7AE29-DE80-45FD-BC60-EC6D669142C8}"/>
          </ac:spMkLst>
        </pc:spChg>
        <pc:spChg chg="mod">
          <ac:chgData name="Engelhardt Tekla" userId="S::eng3192@univet.hu::e0de671e-ea63-4695-94cb-5578a4988a2f" providerId="AD" clId="Web-{1FEDDB36-112D-4299-BBE4-F7E83717499A}" dt="2021-05-02T14:09:59.009" v="385" actId="20577"/>
          <ac:spMkLst>
            <pc:docMk/>
            <pc:sldMk cId="37572603" sldId="588"/>
            <ac:spMk id="3" creationId="{F1C3D17B-406E-4137-83B5-D0D7CAE95E88}"/>
          </ac:spMkLst>
        </pc:spChg>
      </pc:sldChg>
      <pc:sldChg chg="modSp">
        <pc:chgData name="Engelhardt Tekla" userId="S::eng3192@univet.hu::e0de671e-ea63-4695-94cb-5578a4988a2f" providerId="AD" clId="Web-{1FEDDB36-112D-4299-BBE4-F7E83717499A}" dt="2021-05-02T15:10:09.217" v="589" actId="20577"/>
        <pc:sldMkLst>
          <pc:docMk/>
          <pc:sldMk cId="3007243324" sldId="589"/>
        </pc:sldMkLst>
        <pc:spChg chg="mod">
          <ac:chgData name="Engelhardt Tekla" userId="S::eng3192@univet.hu::e0de671e-ea63-4695-94cb-5578a4988a2f" providerId="AD" clId="Web-{1FEDDB36-112D-4299-BBE4-F7E83717499A}" dt="2021-05-02T14:09:47.353" v="384" actId="20577"/>
          <ac:spMkLst>
            <pc:docMk/>
            <pc:sldMk cId="3007243324" sldId="589"/>
            <ac:spMk id="2" creationId="{7DD9EF65-43C7-4E20-90FE-6A490606D402}"/>
          </ac:spMkLst>
        </pc:spChg>
        <pc:spChg chg="mod">
          <ac:chgData name="Engelhardt Tekla" userId="S::eng3192@univet.hu::e0de671e-ea63-4695-94cb-5578a4988a2f" providerId="AD" clId="Web-{1FEDDB36-112D-4299-BBE4-F7E83717499A}" dt="2021-05-02T15:10:09.217" v="589" actId="20577"/>
          <ac:spMkLst>
            <pc:docMk/>
            <pc:sldMk cId="3007243324" sldId="589"/>
            <ac:spMk id="3" creationId="{A72571CB-52DD-4127-AC94-C37AEF0566C2}"/>
          </ac:spMkLst>
        </pc:spChg>
      </pc:sldChg>
      <pc:sldChg chg="modSp new">
        <pc:chgData name="Engelhardt Tekla" userId="S::eng3192@univet.hu::e0de671e-ea63-4695-94cb-5578a4988a2f" providerId="AD" clId="Web-{1FEDDB36-112D-4299-BBE4-F7E83717499A}" dt="2021-05-02T15:25:58.898" v="591" actId="20577"/>
        <pc:sldMkLst>
          <pc:docMk/>
          <pc:sldMk cId="1062432136" sldId="590"/>
        </pc:sldMkLst>
        <pc:spChg chg="mod">
          <ac:chgData name="Engelhardt Tekla" userId="S::eng3192@univet.hu::e0de671e-ea63-4695-94cb-5578a4988a2f" providerId="AD" clId="Web-{1FEDDB36-112D-4299-BBE4-F7E83717499A}" dt="2021-05-02T15:25:58.898" v="591" actId="20577"/>
          <ac:spMkLst>
            <pc:docMk/>
            <pc:sldMk cId="1062432136" sldId="590"/>
            <ac:spMk id="2" creationId="{14EA830F-3EA2-448A-83BA-4402A444FDC5}"/>
          </ac:spMkLst>
        </pc:spChg>
      </pc:sldChg>
      <pc:sldChg chg="new">
        <pc:chgData name="Engelhardt Tekla" userId="S::eng3192@univet.hu::e0de671e-ea63-4695-94cb-5578a4988a2f" providerId="AD" clId="Web-{1FEDDB36-112D-4299-BBE4-F7E83717499A}" dt="2021-05-02T15:07:54.090" v="536"/>
        <pc:sldMkLst>
          <pc:docMk/>
          <pc:sldMk cId="541753904" sldId="591"/>
        </pc:sldMkLst>
      </pc:sldChg>
      <pc:sldChg chg="new">
        <pc:chgData name="Engelhardt Tekla" userId="S::eng3192@univet.hu::e0de671e-ea63-4695-94cb-5578a4988a2f" providerId="AD" clId="Web-{1FEDDB36-112D-4299-BBE4-F7E83717499A}" dt="2021-05-02T15:07:57.355" v="537"/>
        <pc:sldMkLst>
          <pc:docMk/>
          <pc:sldMk cId="3669097134" sldId="592"/>
        </pc:sldMkLst>
      </pc:sldChg>
      <pc:sldChg chg="new">
        <pc:chgData name="Engelhardt Tekla" userId="S::eng3192@univet.hu::e0de671e-ea63-4695-94cb-5578a4988a2f" providerId="AD" clId="Web-{1FEDDB36-112D-4299-BBE4-F7E83717499A}" dt="2021-05-02T15:08:00.902" v="538"/>
        <pc:sldMkLst>
          <pc:docMk/>
          <pc:sldMk cId="1800731417" sldId="593"/>
        </pc:sldMkLst>
      </pc:sldChg>
    </pc:docChg>
  </pc:docChgLst>
  <pc:docChgLst>
    <pc:chgData name="Engelhardt Tekla" userId="S::eng3192@univet.hu::e0de671e-ea63-4695-94cb-5578a4988a2f" providerId="AD" clId="Web-{4533FB61-8F9A-4F6F-B59B-F8FFC3BE4502}"/>
    <pc:docChg chg="addSld modSld">
      <pc:chgData name="Engelhardt Tekla" userId="S::eng3192@univet.hu::e0de671e-ea63-4695-94cb-5578a4988a2f" providerId="AD" clId="Web-{4533FB61-8F9A-4F6F-B59B-F8FFC3BE4502}" dt="2021-05-04T21:07:36.782" v="261" actId="20577"/>
      <pc:docMkLst>
        <pc:docMk/>
      </pc:docMkLst>
      <pc:sldChg chg="modSp">
        <pc:chgData name="Engelhardt Tekla" userId="S::eng3192@univet.hu::e0de671e-ea63-4695-94cb-5578a4988a2f" providerId="AD" clId="Web-{4533FB61-8F9A-4F6F-B59B-F8FFC3BE4502}" dt="2021-05-04T21:05:10.701" v="252" actId="20577"/>
        <pc:sldMkLst>
          <pc:docMk/>
          <pc:sldMk cId="1800731417" sldId="593"/>
        </pc:sldMkLst>
        <pc:spChg chg="mod">
          <ac:chgData name="Engelhardt Tekla" userId="S::eng3192@univet.hu::e0de671e-ea63-4695-94cb-5578a4988a2f" providerId="AD" clId="Web-{4533FB61-8F9A-4F6F-B59B-F8FFC3BE4502}" dt="2021-05-04T21:05:10.701" v="252" actId="20577"/>
          <ac:spMkLst>
            <pc:docMk/>
            <pc:sldMk cId="1800731417" sldId="593"/>
            <ac:spMk id="3" creationId="{BD0D3CED-B248-4749-AB9B-DD2F79FB305D}"/>
          </ac:spMkLst>
        </pc:spChg>
      </pc:sldChg>
      <pc:sldChg chg="modSp new">
        <pc:chgData name="Engelhardt Tekla" userId="S::eng3192@univet.hu::e0de671e-ea63-4695-94cb-5578a4988a2f" providerId="AD" clId="Web-{4533FB61-8F9A-4F6F-B59B-F8FFC3BE4502}" dt="2021-05-04T21:07:36.782" v="261" actId="20577"/>
        <pc:sldMkLst>
          <pc:docMk/>
          <pc:sldMk cId="4192669780" sldId="594"/>
        </pc:sldMkLst>
        <pc:spChg chg="mod">
          <ac:chgData name="Engelhardt Tekla" userId="S::eng3192@univet.hu::e0de671e-ea63-4695-94cb-5578a4988a2f" providerId="AD" clId="Web-{4533FB61-8F9A-4F6F-B59B-F8FFC3BE4502}" dt="2021-05-04T21:07:36.782" v="261" actId="20577"/>
          <ac:spMkLst>
            <pc:docMk/>
            <pc:sldMk cId="4192669780" sldId="594"/>
            <ac:spMk id="2" creationId="{6BEBA985-D64D-44D7-B35E-8CB1145C60C1}"/>
          </ac:spMkLst>
        </pc:spChg>
      </pc:sldChg>
      <pc:sldChg chg="new">
        <pc:chgData name="Engelhardt Tekla" userId="S::eng3192@univet.hu::e0de671e-ea63-4695-94cb-5578a4988a2f" providerId="AD" clId="Web-{4533FB61-8F9A-4F6F-B59B-F8FFC3BE4502}" dt="2021-05-04T21:05:21.748" v="254"/>
        <pc:sldMkLst>
          <pc:docMk/>
          <pc:sldMk cId="808432049" sldId="595"/>
        </pc:sldMkLst>
      </pc:sldChg>
      <pc:sldChg chg="new">
        <pc:chgData name="Engelhardt Tekla" userId="S::eng3192@univet.hu::e0de671e-ea63-4695-94cb-5578a4988a2f" providerId="AD" clId="Web-{4533FB61-8F9A-4F6F-B59B-F8FFC3BE4502}" dt="2021-05-04T21:05:25.077" v="255"/>
        <pc:sldMkLst>
          <pc:docMk/>
          <pc:sldMk cId="1309891336" sldId="596"/>
        </pc:sldMkLst>
      </pc:sldChg>
    </pc:docChg>
  </pc:docChgLst>
  <pc:docChgLst>
    <pc:chgData name="Dr. Józwiak Ákos" userId="S::joz6705@univet.hu::4f07005f-3ec3-4874-adbb-094782c41281" providerId="AD" clId="Web-{C10F27B2-341D-4AE2-B9BA-54857DE03547}"/>
    <pc:docChg chg="addSld delSld modSld">
      <pc:chgData name="Dr. Józwiak Ákos" userId="S::joz6705@univet.hu::4f07005f-3ec3-4874-adbb-094782c41281" providerId="AD" clId="Web-{C10F27B2-341D-4AE2-B9BA-54857DE03547}" dt="2021-05-10T16:18:50.546" v="2127" actId="20577"/>
      <pc:docMkLst>
        <pc:docMk/>
      </pc:docMkLst>
      <pc:sldChg chg="del">
        <pc:chgData name="Dr. Józwiak Ákos" userId="S::joz6705@univet.hu::4f07005f-3ec3-4874-adbb-094782c41281" providerId="AD" clId="Web-{C10F27B2-341D-4AE2-B9BA-54857DE03547}" dt="2021-05-10T14:36:21.233" v="329"/>
        <pc:sldMkLst>
          <pc:docMk/>
          <pc:sldMk cId="3469743570" sldId="267"/>
        </pc:sldMkLst>
      </pc:sldChg>
      <pc:sldChg chg="del">
        <pc:chgData name="Dr. Józwiak Ákos" userId="S::joz6705@univet.hu::4f07005f-3ec3-4874-adbb-094782c41281" providerId="AD" clId="Web-{C10F27B2-341D-4AE2-B9BA-54857DE03547}" dt="2021-05-10T14:36:23.514" v="330"/>
        <pc:sldMkLst>
          <pc:docMk/>
          <pc:sldMk cId="3925049902" sldId="268"/>
        </pc:sldMkLst>
      </pc:sldChg>
      <pc:sldChg chg="modSp">
        <pc:chgData name="Dr. Józwiak Ákos" userId="S::joz6705@univet.hu::4f07005f-3ec3-4874-adbb-094782c41281" providerId="AD" clId="Web-{C10F27B2-341D-4AE2-B9BA-54857DE03547}" dt="2021-05-10T14:30:33.818" v="169" actId="20577"/>
        <pc:sldMkLst>
          <pc:docMk/>
          <pc:sldMk cId="0" sldId="280"/>
        </pc:sldMkLst>
        <pc:spChg chg="mod">
          <ac:chgData name="Dr. Józwiak Ákos" userId="S::joz6705@univet.hu::4f07005f-3ec3-4874-adbb-094782c41281" providerId="AD" clId="Web-{C10F27B2-341D-4AE2-B9BA-54857DE03547}" dt="2021-05-10T14:30:33.818" v="169" actId="20577"/>
          <ac:spMkLst>
            <pc:docMk/>
            <pc:sldMk cId="0" sldId="280"/>
            <ac:spMk id="3" creationId="{00000000-0000-0000-0000-000000000000}"/>
          </ac:spMkLst>
        </pc:spChg>
      </pc:sldChg>
      <pc:sldChg chg="modSp">
        <pc:chgData name="Dr. Józwiak Ákos" userId="S::joz6705@univet.hu::4f07005f-3ec3-4874-adbb-094782c41281" providerId="AD" clId="Web-{C10F27B2-341D-4AE2-B9BA-54857DE03547}" dt="2021-05-10T14:31:02.709" v="187" actId="20577"/>
        <pc:sldMkLst>
          <pc:docMk/>
          <pc:sldMk cId="0" sldId="281"/>
        </pc:sldMkLst>
        <pc:spChg chg="mod">
          <ac:chgData name="Dr. Józwiak Ákos" userId="S::joz6705@univet.hu::4f07005f-3ec3-4874-adbb-094782c41281" providerId="AD" clId="Web-{C10F27B2-341D-4AE2-B9BA-54857DE03547}" dt="2021-05-10T14:31:02.709" v="187" actId="20577"/>
          <ac:spMkLst>
            <pc:docMk/>
            <pc:sldMk cId="0" sldId="281"/>
            <ac:spMk id="56322" creationId="{00000000-0000-0000-0000-000000000000}"/>
          </ac:spMkLst>
        </pc:spChg>
      </pc:sldChg>
      <pc:sldChg chg="modSp">
        <pc:chgData name="Dr. Józwiak Ákos" userId="S::joz6705@univet.hu::4f07005f-3ec3-4874-adbb-094782c41281" providerId="AD" clId="Web-{C10F27B2-341D-4AE2-B9BA-54857DE03547}" dt="2021-05-10T14:31:17.694" v="195" actId="20577"/>
        <pc:sldMkLst>
          <pc:docMk/>
          <pc:sldMk cId="0" sldId="282"/>
        </pc:sldMkLst>
        <pc:spChg chg="mod">
          <ac:chgData name="Dr. Józwiak Ákos" userId="S::joz6705@univet.hu::4f07005f-3ec3-4874-adbb-094782c41281" providerId="AD" clId="Web-{C10F27B2-341D-4AE2-B9BA-54857DE03547}" dt="2021-05-10T14:31:17.694" v="195" actId="20577"/>
          <ac:spMkLst>
            <pc:docMk/>
            <pc:sldMk cId="0" sldId="282"/>
            <ac:spMk id="3" creationId="{00000000-0000-0000-0000-000000000000}"/>
          </ac:spMkLst>
        </pc:spChg>
      </pc:sldChg>
      <pc:sldChg chg="modSp">
        <pc:chgData name="Dr. Józwiak Ákos" userId="S::joz6705@univet.hu::4f07005f-3ec3-4874-adbb-094782c41281" providerId="AD" clId="Web-{C10F27B2-341D-4AE2-B9BA-54857DE03547}" dt="2021-05-10T14:32:29.462" v="254" actId="20577"/>
        <pc:sldMkLst>
          <pc:docMk/>
          <pc:sldMk cId="0" sldId="283"/>
        </pc:sldMkLst>
        <pc:spChg chg="mod">
          <ac:chgData name="Dr. Józwiak Ákos" userId="S::joz6705@univet.hu::4f07005f-3ec3-4874-adbb-094782c41281" providerId="AD" clId="Web-{C10F27B2-341D-4AE2-B9BA-54857DE03547}" dt="2021-05-10T14:32:29.462" v="254" actId="20577"/>
          <ac:spMkLst>
            <pc:docMk/>
            <pc:sldMk cId="0" sldId="283"/>
            <ac:spMk id="3" creationId="{00000000-0000-0000-0000-000000000000}"/>
          </ac:spMkLst>
        </pc:spChg>
      </pc:sldChg>
      <pc:sldChg chg="modSp">
        <pc:chgData name="Dr. Józwiak Ákos" userId="S::joz6705@univet.hu::4f07005f-3ec3-4874-adbb-094782c41281" providerId="AD" clId="Web-{C10F27B2-341D-4AE2-B9BA-54857DE03547}" dt="2021-05-10T14:32:44.993" v="260" actId="20577"/>
        <pc:sldMkLst>
          <pc:docMk/>
          <pc:sldMk cId="0" sldId="284"/>
        </pc:sldMkLst>
        <pc:spChg chg="mod">
          <ac:chgData name="Dr. Józwiak Ákos" userId="S::joz6705@univet.hu::4f07005f-3ec3-4874-adbb-094782c41281" providerId="AD" clId="Web-{C10F27B2-341D-4AE2-B9BA-54857DE03547}" dt="2021-05-10T14:32:44.993" v="260" actId="20577"/>
          <ac:spMkLst>
            <pc:docMk/>
            <pc:sldMk cId="0" sldId="284"/>
            <ac:spMk id="3" creationId="{00000000-0000-0000-0000-000000000000}"/>
          </ac:spMkLst>
        </pc:spChg>
      </pc:sldChg>
      <pc:sldChg chg="addSp modSp">
        <pc:chgData name="Dr. Józwiak Ákos" userId="S::joz6705@univet.hu::4f07005f-3ec3-4874-adbb-094782c41281" providerId="AD" clId="Web-{C10F27B2-341D-4AE2-B9BA-54857DE03547}" dt="2021-05-10T15:11:07.291" v="663" actId="1076"/>
        <pc:sldMkLst>
          <pc:docMk/>
          <pc:sldMk cId="2334130771" sldId="285"/>
        </pc:sldMkLst>
        <pc:spChg chg="mod">
          <ac:chgData name="Dr. Józwiak Ákos" userId="S::joz6705@univet.hu::4f07005f-3ec3-4874-adbb-094782c41281" providerId="AD" clId="Web-{C10F27B2-341D-4AE2-B9BA-54857DE03547}" dt="2021-05-10T14:33:59.136" v="275" actId="14100"/>
          <ac:spMkLst>
            <pc:docMk/>
            <pc:sldMk cId="2334130771" sldId="285"/>
            <ac:spMk id="3" creationId="{00000000-0000-0000-0000-000000000000}"/>
          </ac:spMkLst>
        </pc:spChg>
        <pc:spChg chg="add mod">
          <ac:chgData name="Dr. Józwiak Ákos" userId="S::joz6705@univet.hu::4f07005f-3ec3-4874-adbb-094782c41281" providerId="AD" clId="Web-{C10F27B2-341D-4AE2-B9BA-54857DE03547}" dt="2021-05-10T14:34:48.777" v="302" actId="1076"/>
          <ac:spMkLst>
            <pc:docMk/>
            <pc:sldMk cId="2334130771" sldId="285"/>
            <ac:spMk id="13" creationId="{B5B36FB4-4BE7-4460-BCD7-265D508D8EA3}"/>
          </ac:spMkLst>
        </pc:spChg>
        <pc:spChg chg="add mod">
          <ac:chgData name="Dr. Józwiak Ákos" userId="S::joz6705@univet.hu::4f07005f-3ec3-4874-adbb-094782c41281" providerId="AD" clId="Web-{C10F27B2-341D-4AE2-B9BA-54857DE03547}" dt="2021-05-10T14:34:52.012" v="303" actId="1076"/>
          <ac:spMkLst>
            <pc:docMk/>
            <pc:sldMk cId="2334130771" sldId="285"/>
            <ac:spMk id="15" creationId="{1842D140-F812-4928-B304-6588C279FBA6}"/>
          </ac:spMkLst>
        </pc:spChg>
        <pc:spChg chg="add mod">
          <ac:chgData name="Dr. Józwiak Ákos" userId="S::joz6705@univet.hu::4f07005f-3ec3-4874-adbb-094782c41281" providerId="AD" clId="Web-{C10F27B2-341D-4AE2-B9BA-54857DE03547}" dt="2021-05-10T14:34:56.059" v="304" actId="1076"/>
          <ac:spMkLst>
            <pc:docMk/>
            <pc:sldMk cId="2334130771" sldId="285"/>
            <ac:spMk id="17" creationId="{0FDC6267-6A3C-47C6-B7EA-C079CC44C69D}"/>
          </ac:spMkLst>
        </pc:spChg>
        <pc:spChg chg="add mod ord">
          <ac:chgData name="Dr. Józwiak Ákos" userId="S::joz6705@univet.hu::4f07005f-3ec3-4874-adbb-094782c41281" providerId="AD" clId="Web-{C10F27B2-341D-4AE2-B9BA-54857DE03547}" dt="2021-05-10T15:11:07.291" v="663" actId="1076"/>
          <ac:spMkLst>
            <pc:docMk/>
            <pc:sldMk cId="2334130771" sldId="285"/>
            <ac:spMk id="22" creationId="{26DD3A9F-10E9-4299-8489-5417A1D35FAC}"/>
          </ac:spMkLst>
        </pc:spChg>
        <pc:graphicFrameChg chg="add mod">
          <ac:chgData name="Dr. Józwiak Ákos" userId="S::joz6705@univet.hu::4f07005f-3ec3-4874-adbb-094782c41281" providerId="AD" clId="Web-{C10F27B2-341D-4AE2-B9BA-54857DE03547}" dt="2021-05-10T14:34:12.136" v="284" actId="1076"/>
          <ac:graphicFrameMkLst>
            <pc:docMk/>
            <pc:sldMk cId="2334130771" sldId="285"/>
            <ac:graphicFrameMk id="2" creationId="{4450F405-098F-46E5-AAE6-CB0DE6AD7E28}"/>
          </ac:graphicFrameMkLst>
        </pc:graphicFrameChg>
      </pc:sldChg>
      <pc:sldChg chg="del">
        <pc:chgData name="Dr. Józwiak Ákos" userId="S::joz6705@univet.hu::4f07005f-3ec3-4874-adbb-094782c41281" providerId="AD" clId="Web-{C10F27B2-341D-4AE2-B9BA-54857DE03547}" dt="2021-05-10T14:31:02.959" v="188"/>
        <pc:sldMkLst>
          <pc:docMk/>
          <pc:sldMk cId="0" sldId="288"/>
        </pc:sldMkLst>
      </pc:sldChg>
      <pc:sldChg chg="modSp">
        <pc:chgData name="Dr. Józwiak Ákos" userId="S::joz6705@univet.hu::4f07005f-3ec3-4874-adbb-094782c41281" providerId="AD" clId="Web-{C10F27B2-341D-4AE2-B9BA-54857DE03547}" dt="2021-05-10T15:27:18.392" v="1238" actId="20577"/>
        <pc:sldMkLst>
          <pc:docMk/>
          <pc:sldMk cId="2643225241" sldId="295"/>
        </pc:sldMkLst>
        <pc:spChg chg="mod">
          <ac:chgData name="Dr. Józwiak Ákos" userId="S::joz6705@univet.hu::4f07005f-3ec3-4874-adbb-094782c41281" providerId="AD" clId="Web-{C10F27B2-341D-4AE2-B9BA-54857DE03547}" dt="2021-05-10T15:27:18.392" v="1238" actId="20577"/>
          <ac:spMkLst>
            <pc:docMk/>
            <pc:sldMk cId="2643225241" sldId="295"/>
            <ac:spMk id="32770" creationId="{00000000-0000-0000-0000-000000000000}"/>
          </ac:spMkLst>
        </pc:spChg>
      </pc:sldChg>
      <pc:sldChg chg="del">
        <pc:chgData name="Dr. Józwiak Ákos" userId="S::joz6705@univet.hu::4f07005f-3ec3-4874-adbb-094782c41281" providerId="AD" clId="Web-{C10F27B2-341D-4AE2-B9BA-54857DE03547}" dt="2021-05-10T14:30:41.178" v="171"/>
        <pc:sldMkLst>
          <pc:docMk/>
          <pc:sldMk cId="0" sldId="300"/>
        </pc:sldMkLst>
      </pc:sldChg>
      <pc:sldChg chg="del">
        <pc:chgData name="Dr. Józwiak Ákos" userId="S::joz6705@univet.hu::4f07005f-3ec3-4874-adbb-094782c41281" providerId="AD" clId="Web-{C10F27B2-341D-4AE2-B9BA-54857DE03547}" dt="2021-05-10T14:31:18.632" v="196"/>
        <pc:sldMkLst>
          <pc:docMk/>
          <pc:sldMk cId="0" sldId="302"/>
        </pc:sldMkLst>
      </pc:sldChg>
      <pc:sldChg chg="del">
        <pc:chgData name="Dr. Józwiak Ákos" userId="S::joz6705@univet.hu::4f07005f-3ec3-4874-adbb-094782c41281" providerId="AD" clId="Web-{C10F27B2-341D-4AE2-B9BA-54857DE03547}" dt="2021-05-10T14:32:30.024" v="255"/>
        <pc:sldMkLst>
          <pc:docMk/>
          <pc:sldMk cId="0" sldId="303"/>
        </pc:sldMkLst>
      </pc:sldChg>
      <pc:sldChg chg="del">
        <pc:chgData name="Dr. Józwiak Ákos" userId="S::joz6705@univet.hu::4f07005f-3ec3-4874-adbb-094782c41281" providerId="AD" clId="Web-{C10F27B2-341D-4AE2-B9BA-54857DE03547}" dt="2021-05-10T14:32:46.321" v="261"/>
        <pc:sldMkLst>
          <pc:docMk/>
          <pc:sldMk cId="0" sldId="304"/>
        </pc:sldMkLst>
      </pc:sldChg>
      <pc:sldChg chg="del">
        <pc:chgData name="Dr. Józwiak Ákos" userId="S::joz6705@univet.hu::4f07005f-3ec3-4874-adbb-094782c41281" providerId="AD" clId="Web-{C10F27B2-341D-4AE2-B9BA-54857DE03547}" dt="2021-05-10T14:30:06.552" v="158"/>
        <pc:sldMkLst>
          <pc:docMk/>
          <pc:sldMk cId="0" sldId="307"/>
        </pc:sldMkLst>
      </pc:sldChg>
      <pc:sldChg chg="del">
        <pc:chgData name="Dr. Józwiak Ákos" userId="S::joz6705@univet.hu::4f07005f-3ec3-4874-adbb-094782c41281" providerId="AD" clId="Web-{C10F27B2-341D-4AE2-B9BA-54857DE03547}" dt="2021-05-10T14:30:09.208" v="159"/>
        <pc:sldMkLst>
          <pc:docMk/>
          <pc:sldMk cId="0" sldId="308"/>
        </pc:sldMkLst>
      </pc:sldChg>
      <pc:sldChg chg="del">
        <pc:chgData name="Dr. Józwiak Ákos" userId="S::joz6705@univet.hu::4f07005f-3ec3-4874-adbb-094782c41281" providerId="AD" clId="Web-{C10F27B2-341D-4AE2-B9BA-54857DE03547}" dt="2021-05-10T14:30:38.256" v="170"/>
        <pc:sldMkLst>
          <pc:docMk/>
          <pc:sldMk cId="0" sldId="309"/>
        </pc:sldMkLst>
      </pc:sldChg>
      <pc:sldChg chg="del">
        <pc:chgData name="Dr. Józwiak Ákos" userId="S::joz6705@univet.hu::4f07005f-3ec3-4874-adbb-094782c41281" providerId="AD" clId="Web-{C10F27B2-341D-4AE2-B9BA-54857DE03547}" dt="2021-05-10T14:30:10.614" v="160"/>
        <pc:sldMkLst>
          <pc:docMk/>
          <pc:sldMk cId="0" sldId="314"/>
        </pc:sldMkLst>
      </pc:sldChg>
      <pc:sldChg chg="del">
        <pc:chgData name="Dr. Józwiak Ákos" userId="S::joz6705@univet.hu::4f07005f-3ec3-4874-adbb-094782c41281" providerId="AD" clId="Web-{C10F27B2-341D-4AE2-B9BA-54857DE03547}" dt="2021-05-10T14:30:15.849" v="161"/>
        <pc:sldMkLst>
          <pc:docMk/>
          <pc:sldMk cId="0" sldId="315"/>
        </pc:sldMkLst>
      </pc:sldChg>
      <pc:sldChg chg="del">
        <pc:chgData name="Dr. Józwiak Ákos" userId="S::joz6705@univet.hu::4f07005f-3ec3-4874-adbb-094782c41281" providerId="AD" clId="Web-{C10F27B2-341D-4AE2-B9BA-54857DE03547}" dt="2021-05-10T14:30:18.536" v="162"/>
        <pc:sldMkLst>
          <pc:docMk/>
          <pc:sldMk cId="0" sldId="316"/>
        </pc:sldMkLst>
      </pc:sldChg>
      <pc:sldChg chg="del">
        <pc:chgData name="Dr. Józwiak Ákos" userId="S::joz6705@univet.hu::4f07005f-3ec3-4874-adbb-094782c41281" providerId="AD" clId="Web-{C10F27B2-341D-4AE2-B9BA-54857DE03547}" dt="2021-05-10T14:31:33.757" v="205"/>
        <pc:sldMkLst>
          <pc:docMk/>
          <pc:sldMk cId="1865283148" sldId="349"/>
        </pc:sldMkLst>
      </pc:sldChg>
      <pc:sldChg chg="del">
        <pc:chgData name="Dr. Józwiak Ákos" userId="S::joz6705@univet.hu::4f07005f-3ec3-4874-adbb-094782c41281" providerId="AD" clId="Web-{C10F27B2-341D-4AE2-B9BA-54857DE03547}" dt="2021-05-10T14:33:03.072" v="267"/>
        <pc:sldMkLst>
          <pc:docMk/>
          <pc:sldMk cId="1932339861" sldId="350"/>
        </pc:sldMkLst>
      </pc:sldChg>
      <pc:sldChg chg="del">
        <pc:chgData name="Dr. Józwiak Ákos" userId="S::joz6705@univet.hu::4f07005f-3ec3-4874-adbb-094782c41281" providerId="AD" clId="Web-{C10F27B2-341D-4AE2-B9BA-54857DE03547}" dt="2021-05-10T14:35:13.887" v="313"/>
        <pc:sldMkLst>
          <pc:docMk/>
          <pc:sldMk cId="3413746968" sldId="351"/>
        </pc:sldMkLst>
      </pc:sldChg>
      <pc:sldChg chg="del">
        <pc:chgData name="Dr. Józwiak Ákos" userId="S::joz6705@univet.hu::4f07005f-3ec3-4874-adbb-094782c41281" providerId="AD" clId="Web-{C10F27B2-341D-4AE2-B9BA-54857DE03547}" dt="2021-05-10T14:33:07.994" v="268"/>
        <pc:sldMkLst>
          <pc:docMk/>
          <pc:sldMk cId="2133148722" sldId="459"/>
        </pc:sldMkLst>
      </pc:sldChg>
      <pc:sldChg chg="modSp del">
        <pc:chgData name="Dr. Józwiak Ákos" userId="S::joz6705@univet.hu::4f07005f-3ec3-4874-adbb-094782c41281" providerId="AD" clId="Web-{C10F27B2-341D-4AE2-B9BA-54857DE03547}" dt="2021-05-10T14:35:00.637" v="305"/>
        <pc:sldMkLst>
          <pc:docMk/>
          <pc:sldMk cId="3713969234" sldId="460"/>
        </pc:sldMkLst>
        <pc:spChg chg="mod">
          <ac:chgData name="Dr. Józwiak Ákos" userId="S::joz6705@univet.hu::4f07005f-3ec3-4874-adbb-094782c41281" providerId="AD" clId="Web-{C10F27B2-341D-4AE2-B9BA-54857DE03547}" dt="2021-05-10T14:33:18.056" v="270" actId="14100"/>
          <ac:spMkLst>
            <pc:docMk/>
            <pc:sldMk cId="3713969234" sldId="460"/>
            <ac:spMk id="36866" creationId="{00000000-0000-0000-0000-000000000000}"/>
          </ac:spMkLst>
        </pc:spChg>
      </pc:sldChg>
      <pc:sldChg chg="modSp">
        <pc:chgData name="Dr. Józwiak Ákos" userId="S::joz6705@univet.hu::4f07005f-3ec3-4874-adbb-094782c41281" providerId="AD" clId="Web-{C10F27B2-341D-4AE2-B9BA-54857DE03547}" dt="2021-05-10T14:35:12.356" v="312" actId="20577"/>
        <pc:sldMkLst>
          <pc:docMk/>
          <pc:sldMk cId="1901833305" sldId="461"/>
        </pc:sldMkLst>
        <pc:spChg chg="mod">
          <ac:chgData name="Dr. Józwiak Ákos" userId="S::joz6705@univet.hu::4f07005f-3ec3-4874-adbb-094782c41281" providerId="AD" clId="Web-{C10F27B2-341D-4AE2-B9BA-54857DE03547}" dt="2021-05-10T14:35:12.356" v="312" actId="20577"/>
          <ac:spMkLst>
            <pc:docMk/>
            <pc:sldMk cId="1901833305" sldId="461"/>
            <ac:spMk id="3" creationId="{00000000-0000-0000-0000-000000000000}"/>
          </ac:spMkLst>
        </pc:spChg>
      </pc:sldChg>
      <pc:sldChg chg="modSp">
        <pc:chgData name="Dr. Józwiak Ákos" userId="S::joz6705@univet.hu::4f07005f-3ec3-4874-adbb-094782c41281" providerId="AD" clId="Web-{C10F27B2-341D-4AE2-B9BA-54857DE03547}" dt="2021-05-10T15:06:57.629" v="610" actId="20577"/>
        <pc:sldMkLst>
          <pc:docMk/>
          <pc:sldMk cId="3269816919" sldId="536"/>
        </pc:sldMkLst>
        <pc:spChg chg="mod">
          <ac:chgData name="Dr. Józwiak Ákos" userId="S::joz6705@univet.hu::4f07005f-3ec3-4874-adbb-094782c41281" providerId="AD" clId="Web-{C10F27B2-341D-4AE2-B9BA-54857DE03547}" dt="2021-05-10T15:06:57.629" v="610" actId="20577"/>
          <ac:spMkLst>
            <pc:docMk/>
            <pc:sldMk cId="3269816919" sldId="536"/>
            <ac:spMk id="69" creationId="{00000000-0000-0000-0000-000000000000}"/>
          </ac:spMkLst>
        </pc:spChg>
      </pc:sldChg>
      <pc:sldChg chg="modSp">
        <pc:chgData name="Dr. Józwiak Ákos" userId="S::joz6705@univet.hu::4f07005f-3ec3-4874-adbb-094782c41281" providerId="AD" clId="Web-{C10F27B2-341D-4AE2-B9BA-54857DE03547}" dt="2021-05-10T15:05:01.079" v="605"/>
        <pc:sldMkLst>
          <pc:docMk/>
          <pc:sldMk cId="2243199087" sldId="544"/>
        </pc:sldMkLst>
        <pc:graphicFrameChg chg="mod modGraphic">
          <ac:chgData name="Dr. Józwiak Ákos" userId="S::joz6705@univet.hu::4f07005f-3ec3-4874-adbb-094782c41281" providerId="AD" clId="Web-{C10F27B2-341D-4AE2-B9BA-54857DE03547}" dt="2021-05-10T15:05:01.079" v="605"/>
          <ac:graphicFrameMkLst>
            <pc:docMk/>
            <pc:sldMk cId="2243199087" sldId="544"/>
            <ac:graphicFrameMk id="5" creationId="{142F3367-EC63-F94E-8C03-9B7B2C789CE1}"/>
          </ac:graphicFrameMkLst>
        </pc:graphicFrameChg>
      </pc:sldChg>
      <pc:sldChg chg="modSp">
        <pc:chgData name="Dr. Józwiak Ákos" userId="S::joz6705@univet.hu::4f07005f-3ec3-4874-adbb-094782c41281" providerId="AD" clId="Web-{C10F27B2-341D-4AE2-B9BA-54857DE03547}" dt="2021-05-10T15:08:38.537" v="631" actId="20577"/>
        <pc:sldMkLst>
          <pc:docMk/>
          <pc:sldMk cId="2764129902" sldId="554"/>
        </pc:sldMkLst>
        <pc:spChg chg="mod">
          <ac:chgData name="Dr. Józwiak Ákos" userId="S::joz6705@univet.hu::4f07005f-3ec3-4874-adbb-094782c41281" providerId="AD" clId="Web-{C10F27B2-341D-4AE2-B9BA-54857DE03547}" dt="2021-05-10T15:08:38.537" v="631" actId="20577"/>
          <ac:spMkLst>
            <pc:docMk/>
            <pc:sldMk cId="2764129902" sldId="554"/>
            <ac:spMk id="32770" creationId="{00000000-0000-0000-0000-000000000000}"/>
          </ac:spMkLst>
        </pc:spChg>
      </pc:sldChg>
      <pc:sldChg chg="modSp">
        <pc:chgData name="Dr. Józwiak Ákos" userId="S::joz6705@univet.hu::4f07005f-3ec3-4874-adbb-094782c41281" providerId="AD" clId="Web-{C10F27B2-341D-4AE2-B9BA-54857DE03547}" dt="2021-05-10T15:08:54.850" v="639" actId="20577"/>
        <pc:sldMkLst>
          <pc:docMk/>
          <pc:sldMk cId="1702735713" sldId="555"/>
        </pc:sldMkLst>
        <pc:spChg chg="mod">
          <ac:chgData name="Dr. Józwiak Ákos" userId="S::joz6705@univet.hu::4f07005f-3ec3-4874-adbb-094782c41281" providerId="AD" clId="Web-{C10F27B2-341D-4AE2-B9BA-54857DE03547}" dt="2021-05-10T15:08:54.850" v="639" actId="20577"/>
          <ac:spMkLst>
            <pc:docMk/>
            <pc:sldMk cId="1702735713" sldId="555"/>
            <ac:spMk id="32770" creationId="{00000000-0000-0000-0000-000000000000}"/>
          </ac:spMkLst>
        </pc:spChg>
      </pc:sldChg>
      <pc:sldChg chg="modSp">
        <pc:chgData name="Dr. Józwiak Ákos" userId="S::joz6705@univet.hu::4f07005f-3ec3-4874-adbb-094782c41281" providerId="AD" clId="Web-{C10F27B2-341D-4AE2-B9BA-54857DE03547}" dt="2021-05-10T15:09:00.913" v="641" actId="20577"/>
        <pc:sldMkLst>
          <pc:docMk/>
          <pc:sldMk cId="1102047081" sldId="556"/>
        </pc:sldMkLst>
        <pc:spChg chg="mod">
          <ac:chgData name="Dr. Józwiak Ákos" userId="S::joz6705@univet.hu::4f07005f-3ec3-4874-adbb-094782c41281" providerId="AD" clId="Web-{C10F27B2-341D-4AE2-B9BA-54857DE03547}" dt="2021-05-10T15:09:00.913" v="641" actId="20577"/>
          <ac:spMkLst>
            <pc:docMk/>
            <pc:sldMk cId="1102047081" sldId="556"/>
            <ac:spMk id="6" creationId="{7B6B83C0-3AA0-1649-A912-25CEBE8B1934}"/>
          </ac:spMkLst>
        </pc:spChg>
      </pc:sldChg>
      <pc:sldChg chg="modSp">
        <pc:chgData name="Dr. Józwiak Ákos" userId="S::joz6705@univet.hu::4f07005f-3ec3-4874-adbb-094782c41281" providerId="AD" clId="Web-{C10F27B2-341D-4AE2-B9BA-54857DE03547}" dt="2021-05-10T15:09:20.663" v="643" actId="20577"/>
        <pc:sldMkLst>
          <pc:docMk/>
          <pc:sldMk cId="245209690" sldId="560"/>
        </pc:sldMkLst>
        <pc:spChg chg="mod">
          <ac:chgData name="Dr. Józwiak Ákos" userId="S::joz6705@univet.hu::4f07005f-3ec3-4874-adbb-094782c41281" providerId="AD" clId="Web-{C10F27B2-341D-4AE2-B9BA-54857DE03547}" dt="2021-05-10T15:09:20.663" v="643" actId="20577"/>
          <ac:spMkLst>
            <pc:docMk/>
            <pc:sldMk cId="245209690" sldId="560"/>
            <ac:spMk id="32770" creationId="{00000000-0000-0000-0000-000000000000}"/>
          </ac:spMkLst>
        </pc:spChg>
      </pc:sldChg>
      <pc:sldChg chg="addSp modSp mod modClrScheme chgLayout">
        <pc:chgData name="Dr. Józwiak Ákos" userId="S::joz6705@univet.hu::4f07005f-3ec3-4874-adbb-094782c41281" providerId="AD" clId="Web-{C10F27B2-341D-4AE2-B9BA-54857DE03547}" dt="2021-05-10T15:09:42.601" v="650" actId="20577"/>
        <pc:sldMkLst>
          <pc:docMk/>
          <pc:sldMk cId="1952522064" sldId="561"/>
        </pc:sldMkLst>
        <pc:spChg chg="add mod ord">
          <ac:chgData name="Dr. Józwiak Ákos" userId="S::joz6705@univet.hu::4f07005f-3ec3-4874-adbb-094782c41281" providerId="AD" clId="Web-{C10F27B2-341D-4AE2-B9BA-54857DE03547}" dt="2021-05-10T15:09:42.601" v="650" actId="20577"/>
          <ac:spMkLst>
            <pc:docMk/>
            <pc:sldMk cId="1952522064" sldId="561"/>
            <ac:spMk id="2" creationId="{A9FC03CD-4B2B-4B22-A796-4968D7D72E9D}"/>
          </ac:spMkLst>
        </pc:spChg>
        <pc:spChg chg="mod ord">
          <ac:chgData name="Dr. Józwiak Ákos" userId="S::joz6705@univet.hu::4f07005f-3ec3-4874-adbb-094782c41281" providerId="AD" clId="Web-{C10F27B2-341D-4AE2-B9BA-54857DE03547}" dt="2021-05-10T15:09:38.273" v="648"/>
          <ac:spMkLst>
            <pc:docMk/>
            <pc:sldMk cId="1952522064" sldId="561"/>
            <ac:spMk id="4" creationId="{00000000-0000-0000-0000-000000000000}"/>
          </ac:spMkLst>
        </pc:spChg>
        <pc:spChg chg="mod ord">
          <ac:chgData name="Dr. Józwiak Ákos" userId="S::joz6705@univet.hu::4f07005f-3ec3-4874-adbb-094782c41281" providerId="AD" clId="Web-{C10F27B2-341D-4AE2-B9BA-54857DE03547}" dt="2021-05-10T15:09:38.273" v="648"/>
          <ac:spMkLst>
            <pc:docMk/>
            <pc:sldMk cId="1952522064" sldId="561"/>
            <ac:spMk id="32769" creationId="{00000000-0000-0000-0000-000000000000}"/>
          </ac:spMkLst>
        </pc:spChg>
        <pc:spChg chg="mod ord">
          <ac:chgData name="Dr. Józwiak Ákos" userId="S::joz6705@univet.hu::4f07005f-3ec3-4874-adbb-094782c41281" providerId="AD" clId="Web-{C10F27B2-341D-4AE2-B9BA-54857DE03547}" dt="2021-05-10T15:09:38.273" v="648"/>
          <ac:spMkLst>
            <pc:docMk/>
            <pc:sldMk cId="1952522064" sldId="561"/>
            <ac:spMk id="32770" creationId="{00000000-0000-0000-0000-000000000000}"/>
          </ac:spMkLst>
        </pc:spChg>
      </pc:sldChg>
      <pc:sldChg chg="addSp modSp mod modClrScheme chgLayout">
        <pc:chgData name="Dr. Józwiak Ákos" userId="S::joz6705@univet.hu::4f07005f-3ec3-4874-adbb-094782c41281" providerId="AD" clId="Web-{C10F27B2-341D-4AE2-B9BA-54857DE03547}" dt="2021-05-10T15:10:06.117" v="656" actId="20577"/>
        <pc:sldMkLst>
          <pc:docMk/>
          <pc:sldMk cId="4126490944" sldId="562"/>
        </pc:sldMkLst>
        <pc:spChg chg="add mod ord">
          <ac:chgData name="Dr. Józwiak Ákos" userId="S::joz6705@univet.hu::4f07005f-3ec3-4874-adbb-094782c41281" providerId="AD" clId="Web-{C10F27B2-341D-4AE2-B9BA-54857DE03547}" dt="2021-05-10T15:10:06.117" v="656" actId="20577"/>
          <ac:spMkLst>
            <pc:docMk/>
            <pc:sldMk cId="4126490944" sldId="562"/>
            <ac:spMk id="2" creationId="{E8201819-AEAA-4441-96CC-492655C48CE0}"/>
          </ac:spMkLst>
        </pc:spChg>
        <pc:spChg chg="mod ord">
          <ac:chgData name="Dr. Józwiak Ákos" userId="S::joz6705@univet.hu::4f07005f-3ec3-4874-adbb-094782c41281" providerId="AD" clId="Web-{C10F27B2-341D-4AE2-B9BA-54857DE03547}" dt="2021-05-10T15:10:03.321" v="654"/>
          <ac:spMkLst>
            <pc:docMk/>
            <pc:sldMk cId="4126490944" sldId="562"/>
            <ac:spMk id="4" creationId="{00000000-0000-0000-0000-000000000000}"/>
          </ac:spMkLst>
        </pc:spChg>
        <pc:spChg chg="mod ord">
          <ac:chgData name="Dr. Józwiak Ákos" userId="S::joz6705@univet.hu::4f07005f-3ec3-4874-adbb-094782c41281" providerId="AD" clId="Web-{C10F27B2-341D-4AE2-B9BA-54857DE03547}" dt="2021-05-10T15:10:03.321" v="654"/>
          <ac:spMkLst>
            <pc:docMk/>
            <pc:sldMk cId="4126490944" sldId="562"/>
            <ac:spMk id="32769" creationId="{00000000-0000-0000-0000-000000000000}"/>
          </ac:spMkLst>
        </pc:spChg>
        <pc:spChg chg="mod ord">
          <ac:chgData name="Dr. Józwiak Ákos" userId="S::joz6705@univet.hu::4f07005f-3ec3-4874-adbb-094782c41281" providerId="AD" clId="Web-{C10F27B2-341D-4AE2-B9BA-54857DE03547}" dt="2021-05-10T15:10:03.321" v="654"/>
          <ac:spMkLst>
            <pc:docMk/>
            <pc:sldMk cId="4126490944" sldId="562"/>
            <ac:spMk id="32770" creationId="{00000000-0000-0000-0000-000000000000}"/>
          </ac:spMkLst>
        </pc:spChg>
      </pc:sldChg>
      <pc:sldChg chg="del">
        <pc:chgData name="Dr. Józwiak Ákos" userId="S::joz6705@univet.hu::4f07005f-3ec3-4874-adbb-094782c41281" providerId="AD" clId="Web-{C10F27B2-341D-4AE2-B9BA-54857DE03547}" dt="2021-05-10T14:36:27.358" v="331"/>
        <pc:sldMkLst>
          <pc:docMk/>
          <pc:sldMk cId="209014458" sldId="573"/>
        </pc:sldMkLst>
      </pc:sldChg>
      <pc:sldChg chg="modSp">
        <pc:chgData name="Dr. Józwiak Ákos" userId="S::joz6705@univet.hu::4f07005f-3ec3-4874-adbb-094782c41281" providerId="AD" clId="Web-{C10F27B2-341D-4AE2-B9BA-54857DE03547}" dt="2021-05-10T14:37:35.531" v="353" actId="20577"/>
        <pc:sldMkLst>
          <pc:docMk/>
          <pc:sldMk cId="1556933945" sldId="574"/>
        </pc:sldMkLst>
        <pc:spChg chg="mod">
          <ac:chgData name="Dr. Józwiak Ákos" userId="S::joz6705@univet.hu::4f07005f-3ec3-4874-adbb-094782c41281" providerId="AD" clId="Web-{C10F27B2-341D-4AE2-B9BA-54857DE03547}" dt="2021-05-10T14:37:35.531" v="353" actId="20577"/>
          <ac:spMkLst>
            <pc:docMk/>
            <pc:sldMk cId="1556933945" sldId="574"/>
            <ac:spMk id="3" creationId="{00000000-0000-0000-0000-000000000000}"/>
          </ac:spMkLst>
        </pc:spChg>
      </pc:sldChg>
      <pc:sldChg chg="modSp">
        <pc:chgData name="Dr. Józwiak Ákos" userId="S::joz6705@univet.hu::4f07005f-3ec3-4874-adbb-094782c41281" providerId="AD" clId="Web-{C10F27B2-341D-4AE2-B9BA-54857DE03547}" dt="2021-05-10T15:06:30.472" v="609" actId="20577"/>
        <pc:sldMkLst>
          <pc:docMk/>
          <pc:sldMk cId="1360690972" sldId="576"/>
        </pc:sldMkLst>
        <pc:spChg chg="mod">
          <ac:chgData name="Dr. Józwiak Ákos" userId="S::joz6705@univet.hu::4f07005f-3ec3-4874-adbb-094782c41281" providerId="AD" clId="Web-{C10F27B2-341D-4AE2-B9BA-54857DE03547}" dt="2021-05-10T15:06:30.472" v="609" actId="20577"/>
          <ac:spMkLst>
            <pc:docMk/>
            <pc:sldMk cId="1360690972" sldId="576"/>
            <ac:spMk id="3" creationId="{F49A7567-2545-44B7-8E5F-B4709CF049C1}"/>
          </ac:spMkLst>
        </pc:spChg>
      </pc:sldChg>
      <pc:sldChg chg="delCm">
        <pc:chgData name="Dr. Józwiak Ákos" userId="S::joz6705@univet.hu::4f07005f-3ec3-4874-adbb-094782c41281" providerId="AD" clId="Web-{C10F27B2-341D-4AE2-B9BA-54857DE03547}" dt="2021-05-10T15:05:12.517" v="606"/>
        <pc:sldMkLst>
          <pc:docMk/>
          <pc:sldMk cId="2251844399" sldId="578"/>
        </pc:sldMkLst>
      </pc:sldChg>
      <pc:sldChg chg="modSp delCm">
        <pc:chgData name="Dr. Józwiak Ákos" userId="S::joz6705@univet.hu::4f07005f-3ec3-4874-adbb-094782c41281" providerId="AD" clId="Web-{C10F27B2-341D-4AE2-B9BA-54857DE03547}" dt="2021-05-10T15:13:17.856" v="736" actId="20577"/>
        <pc:sldMkLst>
          <pc:docMk/>
          <pc:sldMk cId="3829944900" sldId="579"/>
        </pc:sldMkLst>
        <pc:spChg chg="mod">
          <ac:chgData name="Dr. Józwiak Ákos" userId="S::joz6705@univet.hu::4f07005f-3ec3-4874-adbb-094782c41281" providerId="AD" clId="Web-{C10F27B2-341D-4AE2-B9BA-54857DE03547}" dt="2021-05-10T15:13:17.856" v="736" actId="20577"/>
          <ac:spMkLst>
            <pc:docMk/>
            <pc:sldMk cId="3829944900" sldId="579"/>
            <ac:spMk id="3" creationId="{FE2C5605-11C5-4440-9ACA-CB4D95A5B8CB}"/>
          </ac:spMkLst>
        </pc:spChg>
      </pc:sldChg>
      <pc:sldChg chg="modSp">
        <pc:chgData name="Dr. Józwiak Ákos" userId="S::joz6705@univet.hu::4f07005f-3ec3-4874-adbb-094782c41281" providerId="AD" clId="Web-{C10F27B2-341D-4AE2-B9BA-54857DE03547}" dt="2021-05-10T15:18:32.645" v="1040" actId="20577"/>
        <pc:sldMkLst>
          <pc:docMk/>
          <pc:sldMk cId="2229888917" sldId="580"/>
        </pc:sldMkLst>
        <pc:spChg chg="mod">
          <ac:chgData name="Dr. Józwiak Ákos" userId="S::joz6705@univet.hu::4f07005f-3ec3-4874-adbb-094782c41281" providerId="AD" clId="Web-{C10F27B2-341D-4AE2-B9BA-54857DE03547}" dt="2021-05-10T15:18:32.645" v="1040" actId="20577"/>
          <ac:spMkLst>
            <pc:docMk/>
            <pc:sldMk cId="2229888917" sldId="580"/>
            <ac:spMk id="3" creationId="{6AB1FF59-45F5-4CAF-92D5-FBCEC7744372}"/>
          </ac:spMkLst>
        </pc:spChg>
      </pc:sldChg>
      <pc:sldChg chg="modSp">
        <pc:chgData name="Dr. Józwiak Ákos" userId="S::joz6705@univet.hu::4f07005f-3ec3-4874-adbb-094782c41281" providerId="AD" clId="Web-{C10F27B2-341D-4AE2-B9BA-54857DE03547}" dt="2021-05-10T15:23:28.230" v="1091" actId="20577"/>
        <pc:sldMkLst>
          <pc:docMk/>
          <pc:sldMk cId="1809648360" sldId="581"/>
        </pc:sldMkLst>
        <pc:spChg chg="mod">
          <ac:chgData name="Dr. Józwiak Ákos" userId="S::joz6705@univet.hu::4f07005f-3ec3-4874-adbb-094782c41281" providerId="AD" clId="Web-{C10F27B2-341D-4AE2-B9BA-54857DE03547}" dt="2021-05-10T15:23:28.230" v="1091" actId="20577"/>
          <ac:spMkLst>
            <pc:docMk/>
            <pc:sldMk cId="1809648360" sldId="581"/>
            <ac:spMk id="3" creationId="{26AB10CB-382A-4202-BAFE-8115C19D9DD1}"/>
          </ac:spMkLst>
        </pc:spChg>
      </pc:sldChg>
      <pc:sldChg chg="modSp">
        <pc:chgData name="Dr. Józwiak Ákos" userId="S::joz6705@univet.hu::4f07005f-3ec3-4874-adbb-094782c41281" providerId="AD" clId="Web-{C10F27B2-341D-4AE2-B9BA-54857DE03547}" dt="2021-05-10T15:26:05.343" v="1187" actId="20577"/>
        <pc:sldMkLst>
          <pc:docMk/>
          <pc:sldMk cId="2864134901" sldId="582"/>
        </pc:sldMkLst>
        <pc:spChg chg="mod">
          <ac:chgData name="Dr. Józwiak Ákos" userId="S::joz6705@univet.hu::4f07005f-3ec3-4874-adbb-094782c41281" providerId="AD" clId="Web-{C10F27B2-341D-4AE2-B9BA-54857DE03547}" dt="2021-05-10T15:26:05.343" v="1187" actId="20577"/>
          <ac:spMkLst>
            <pc:docMk/>
            <pc:sldMk cId="2864134901" sldId="582"/>
            <ac:spMk id="3" creationId="{1C9DEDCC-05DD-4C4C-8104-3528997600F2}"/>
          </ac:spMkLst>
        </pc:spChg>
      </pc:sldChg>
      <pc:sldChg chg="del">
        <pc:chgData name="Dr. Józwiak Ákos" userId="S::joz6705@univet.hu::4f07005f-3ec3-4874-adbb-094782c41281" providerId="AD" clId="Web-{C10F27B2-341D-4AE2-B9BA-54857DE03547}" dt="2021-05-10T15:19:09.318" v="1055"/>
        <pc:sldMkLst>
          <pc:docMk/>
          <pc:sldMk cId="2393374970" sldId="584"/>
        </pc:sldMkLst>
      </pc:sldChg>
      <pc:sldChg chg="delCm">
        <pc:chgData name="Dr. Józwiak Ákos" userId="S::joz6705@univet.hu::4f07005f-3ec3-4874-adbb-094782c41281" providerId="AD" clId="Web-{C10F27B2-341D-4AE2-B9BA-54857DE03547}" dt="2021-05-10T15:26:09.015" v="1188"/>
        <pc:sldMkLst>
          <pc:docMk/>
          <pc:sldMk cId="4093083820" sldId="586"/>
        </pc:sldMkLst>
      </pc:sldChg>
      <pc:sldChg chg="modSp">
        <pc:chgData name="Dr. Józwiak Ákos" userId="S::joz6705@univet.hu::4f07005f-3ec3-4874-adbb-094782c41281" providerId="AD" clId="Web-{C10F27B2-341D-4AE2-B9BA-54857DE03547}" dt="2021-05-10T15:28:11.362" v="1287" actId="20577"/>
        <pc:sldMkLst>
          <pc:docMk/>
          <pc:sldMk cId="1853998285" sldId="587"/>
        </pc:sldMkLst>
        <pc:spChg chg="mod">
          <ac:chgData name="Dr. Józwiak Ákos" userId="S::joz6705@univet.hu::4f07005f-3ec3-4874-adbb-094782c41281" providerId="AD" clId="Web-{C10F27B2-341D-4AE2-B9BA-54857DE03547}" dt="2021-05-10T15:28:11.362" v="1287" actId="20577"/>
          <ac:spMkLst>
            <pc:docMk/>
            <pc:sldMk cId="1853998285" sldId="587"/>
            <ac:spMk id="3" creationId="{137498C3-6610-4F89-B92E-C7F38115F327}"/>
          </ac:spMkLst>
        </pc:spChg>
      </pc:sldChg>
      <pc:sldChg chg="modSp">
        <pc:chgData name="Dr. Józwiak Ákos" userId="S::joz6705@univet.hu::4f07005f-3ec3-4874-adbb-094782c41281" providerId="AD" clId="Web-{C10F27B2-341D-4AE2-B9BA-54857DE03547}" dt="2021-05-10T15:28:22.877" v="1288" actId="20577"/>
        <pc:sldMkLst>
          <pc:docMk/>
          <pc:sldMk cId="37572603" sldId="588"/>
        </pc:sldMkLst>
        <pc:spChg chg="mod">
          <ac:chgData name="Dr. Józwiak Ákos" userId="S::joz6705@univet.hu::4f07005f-3ec3-4874-adbb-094782c41281" providerId="AD" clId="Web-{C10F27B2-341D-4AE2-B9BA-54857DE03547}" dt="2021-05-10T15:28:22.877" v="1288" actId="20577"/>
          <ac:spMkLst>
            <pc:docMk/>
            <pc:sldMk cId="37572603" sldId="588"/>
            <ac:spMk id="3" creationId="{F1C3D17B-406E-4137-83B5-D0D7CAE95E88}"/>
          </ac:spMkLst>
        </pc:spChg>
      </pc:sldChg>
      <pc:sldChg chg="modSp">
        <pc:chgData name="Dr. Józwiak Ákos" userId="S::joz6705@univet.hu::4f07005f-3ec3-4874-adbb-094782c41281" providerId="AD" clId="Web-{C10F27B2-341D-4AE2-B9BA-54857DE03547}" dt="2021-05-10T15:29:52.098" v="1307" actId="20577"/>
        <pc:sldMkLst>
          <pc:docMk/>
          <pc:sldMk cId="3007243324" sldId="589"/>
        </pc:sldMkLst>
        <pc:spChg chg="mod">
          <ac:chgData name="Dr. Józwiak Ákos" userId="S::joz6705@univet.hu::4f07005f-3ec3-4874-adbb-094782c41281" providerId="AD" clId="Web-{C10F27B2-341D-4AE2-B9BA-54857DE03547}" dt="2021-05-10T15:29:52.098" v="1307" actId="20577"/>
          <ac:spMkLst>
            <pc:docMk/>
            <pc:sldMk cId="3007243324" sldId="589"/>
            <ac:spMk id="3" creationId="{A72571CB-52DD-4127-AC94-C37AEF0566C2}"/>
          </ac:spMkLst>
        </pc:spChg>
      </pc:sldChg>
      <pc:sldChg chg="modSp">
        <pc:chgData name="Dr. Józwiak Ákos" userId="S::joz6705@univet.hu::4f07005f-3ec3-4874-adbb-094782c41281" providerId="AD" clId="Web-{C10F27B2-341D-4AE2-B9BA-54857DE03547}" dt="2021-05-10T15:29:20.504" v="1299" actId="20577"/>
        <pc:sldMkLst>
          <pc:docMk/>
          <pc:sldMk cId="1062432136" sldId="590"/>
        </pc:sldMkLst>
        <pc:spChg chg="mod">
          <ac:chgData name="Dr. Józwiak Ákos" userId="S::joz6705@univet.hu::4f07005f-3ec3-4874-adbb-094782c41281" providerId="AD" clId="Web-{C10F27B2-341D-4AE2-B9BA-54857DE03547}" dt="2021-05-10T15:29:20.504" v="1299" actId="20577"/>
          <ac:spMkLst>
            <pc:docMk/>
            <pc:sldMk cId="1062432136" sldId="590"/>
            <ac:spMk id="3" creationId="{4D5AAF31-5844-4A1D-AD76-2C15F94A839D}"/>
          </ac:spMkLst>
        </pc:spChg>
      </pc:sldChg>
      <pc:sldChg chg="modSp">
        <pc:chgData name="Dr. Józwiak Ákos" userId="S::joz6705@univet.hu::4f07005f-3ec3-4874-adbb-094782c41281" providerId="AD" clId="Web-{C10F27B2-341D-4AE2-B9BA-54857DE03547}" dt="2021-05-10T15:31:15.194" v="1356" actId="20577"/>
        <pc:sldMkLst>
          <pc:docMk/>
          <pc:sldMk cId="541753904" sldId="591"/>
        </pc:sldMkLst>
        <pc:spChg chg="mod">
          <ac:chgData name="Dr. Józwiak Ákos" userId="S::joz6705@univet.hu::4f07005f-3ec3-4874-adbb-094782c41281" providerId="AD" clId="Web-{C10F27B2-341D-4AE2-B9BA-54857DE03547}" dt="2021-05-10T15:31:15.194" v="1356" actId="20577"/>
          <ac:spMkLst>
            <pc:docMk/>
            <pc:sldMk cId="541753904" sldId="591"/>
            <ac:spMk id="3" creationId="{C8D75CBC-567B-4818-9F90-A93A1817629D}"/>
          </ac:spMkLst>
        </pc:spChg>
      </pc:sldChg>
      <pc:sldChg chg="modSp delCm">
        <pc:chgData name="Dr. Józwiak Ákos" userId="S::joz6705@univet.hu::4f07005f-3ec3-4874-adbb-094782c41281" providerId="AD" clId="Web-{C10F27B2-341D-4AE2-B9BA-54857DE03547}" dt="2021-05-10T15:31:21.225" v="1357"/>
        <pc:sldMkLst>
          <pc:docMk/>
          <pc:sldMk cId="3669097134" sldId="592"/>
        </pc:sldMkLst>
        <pc:spChg chg="mod">
          <ac:chgData name="Dr. Józwiak Ákos" userId="S::joz6705@univet.hu::4f07005f-3ec3-4874-adbb-094782c41281" providerId="AD" clId="Web-{C10F27B2-341D-4AE2-B9BA-54857DE03547}" dt="2021-05-10T15:30:52.615" v="1327" actId="20577"/>
          <ac:spMkLst>
            <pc:docMk/>
            <pc:sldMk cId="3669097134" sldId="592"/>
            <ac:spMk id="3" creationId="{D69F4DA8-486C-47F7-95CF-66A1B2DD6F05}"/>
          </ac:spMkLst>
        </pc:spChg>
      </pc:sldChg>
      <pc:sldChg chg="modSp delCm">
        <pc:chgData name="Dr. Józwiak Ákos" userId="S::joz6705@univet.hu::4f07005f-3ec3-4874-adbb-094782c41281" providerId="AD" clId="Web-{C10F27B2-341D-4AE2-B9BA-54857DE03547}" dt="2021-05-10T15:32:09.914" v="1397"/>
        <pc:sldMkLst>
          <pc:docMk/>
          <pc:sldMk cId="1800731417" sldId="593"/>
        </pc:sldMkLst>
        <pc:spChg chg="mod">
          <ac:chgData name="Dr. Józwiak Ákos" userId="S::joz6705@univet.hu::4f07005f-3ec3-4874-adbb-094782c41281" providerId="AD" clId="Web-{C10F27B2-341D-4AE2-B9BA-54857DE03547}" dt="2021-05-10T15:32:07.086" v="1396" actId="20577"/>
          <ac:spMkLst>
            <pc:docMk/>
            <pc:sldMk cId="1800731417" sldId="593"/>
            <ac:spMk id="3" creationId="{BD0D3CED-B248-4749-AB9B-DD2F79FB305D}"/>
          </ac:spMkLst>
        </pc:spChg>
      </pc:sldChg>
      <pc:sldChg chg="modSp">
        <pc:chgData name="Dr. Józwiak Ákos" userId="S::joz6705@univet.hu::4f07005f-3ec3-4874-adbb-094782c41281" providerId="AD" clId="Web-{C10F27B2-341D-4AE2-B9BA-54857DE03547}" dt="2021-05-10T15:26:38.969" v="1221" actId="20577"/>
        <pc:sldMkLst>
          <pc:docMk/>
          <pc:sldMk cId="4192669780" sldId="594"/>
        </pc:sldMkLst>
        <pc:spChg chg="mod">
          <ac:chgData name="Dr. Józwiak Ákos" userId="S::joz6705@univet.hu::4f07005f-3ec3-4874-adbb-094782c41281" providerId="AD" clId="Web-{C10F27B2-341D-4AE2-B9BA-54857DE03547}" dt="2021-05-10T15:26:38.969" v="1221" actId="20577"/>
          <ac:spMkLst>
            <pc:docMk/>
            <pc:sldMk cId="4192669780" sldId="594"/>
            <ac:spMk id="3" creationId="{14EBF5D0-39AA-4318-97EF-2792B9F9B7E6}"/>
          </ac:spMkLst>
        </pc:spChg>
      </pc:sldChg>
      <pc:sldChg chg="modSp">
        <pc:chgData name="Dr. Józwiak Ákos" userId="S::joz6705@univet.hu::4f07005f-3ec3-4874-adbb-094782c41281" providerId="AD" clId="Web-{C10F27B2-341D-4AE2-B9BA-54857DE03547}" dt="2021-05-10T15:32:41.024" v="1404" actId="20577"/>
        <pc:sldMkLst>
          <pc:docMk/>
          <pc:sldMk cId="1309891336" sldId="596"/>
        </pc:sldMkLst>
        <pc:spChg chg="mod">
          <ac:chgData name="Dr. Józwiak Ákos" userId="S::joz6705@univet.hu::4f07005f-3ec3-4874-adbb-094782c41281" providerId="AD" clId="Web-{C10F27B2-341D-4AE2-B9BA-54857DE03547}" dt="2021-05-10T15:32:41.024" v="1404" actId="20577"/>
          <ac:spMkLst>
            <pc:docMk/>
            <pc:sldMk cId="1309891336" sldId="596"/>
            <ac:spMk id="3" creationId="{7C3B2A94-A980-4B97-B60B-01F9E343B321}"/>
          </ac:spMkLst>
        </pc:spChg>
      </pc:sldChg>
      <pc:sldChg chg="modSp">
        <pc:chgData name="Dr. Józwiak Ákos" userId="S::joz6705@univet.hu::4f07005f-3ec3-4874-adbb-094782c41281" providerId="AD" clId="Web-{C10F27B2-341D-4AE2-B9BA-54857DE03547}" dt="2021-05-10T16:17:34.994" v="2049" actId="20577"/>
        <pc:sldMkLst>
          <pc:docMk/>
          <pc:sldMk cId="4094867319" sldId="597"/>
        </pc:sldMkLst>
        <pc:spChg chg="mod">
          <ac:chgData name="Dr. Józwiak Ákos" userId="S::joz6705@univet.hu::4f07005f-3ec3-4874-adbb-094782c41281" providerId="AD" clId="Web-{C10F27B2-341D-4AE2-B9BA-54857DE03547}" dt="2021-05-10T16:17:34.994" v="2049" actId="20577"/>
          <ac:spMkLst>
            <pc:docMk/>
            <pc:sldMk cId="4094867319" sldId="597"/>
            <ac:spMk id="3" creationId="{91F5E47F-D17B-4F6A-8356-C4EFAF30F2B2}"/>
          </ac:spMkLst>
        </pc:spChg>
      </pc:sldChg>
      <pc:sldChg chg="addSp delSp modSp del">
        <pc:chgData name="Dr. Józwiak Ákos" userId="S::joz6705@univet.hu::4f07005f-3ec3-4874-adbb-094782c41281" providerId="AD" clId="Web-{C10F27B2-341D-4AE2-B9BA-54857DE03547}" dt="2021-05-10T16:10:43.156" v="1618"/>
        <pc:sldMkLst>
          <pc:docMk/>
          <pc:sldMk cId="690201805" sldId="598"/>
        </pc:sldMkLst>
        <pc:spChg chg="add del mod">
          <ac:chgData name="Dr. Józwiak Ákos" userId="S::joz6705@univet.hu::4f07005f-3ec3-4874-adbb-094782c41281" providerId="AD" clId="Web-{C10F27B2-341D-4AE2-B9BA-54857DE03547}" dt="2021-05-10T16:09:28.355" v="1512"/>
          <ac:spMkLst>
            <pc:docMk/>
            <pc:sldMk cId="690201805" sldId="598"/>
            <ac:spMk id="3" creationId="{DD942CBC-EBF5-4F75-AD84-3D4A1042C448}"/>
          </ac:spMkLst>
        </pc:spChg>
        <pc:graphicFrameChg chg="add del mod modGraphic">
          <ac:chgData name="Dr. Józwiak Ákos" userId="S::joz6705@univet.hu::4f07005f-3ec3-4874-adbb-094782c41281" providerId="AD" clId="Web-{C10F27B2-341D-4AE2-B9BA-54857DE03547}" dt="2021-05-10T16:08:58.587" v="1505"/>
          <ac:graphicFrameMkLst>
            <pc:docMk/>
            <pc:sldMk cId="690201805" sldId="598"/>
            <ac:graphicFrameMk id="4" creationId="{24BA1D63-369C-4F03-ACB0-BC5CEFD49B4F}"/>
          </ac:graphicFrameMkLst>
        </pc:graphicFrameChg>
        <pc:graphicFrameChg chg="add del mod modGraphic">
          <ac:chgData name="Dr. Józwiak Ákos" userId="S::joz6705@univet.hu::4f07005f-3ec3-4874-adbb-094782c41281" providerId="AD" clId="Web-{C10F27B2-341D-4AE2-B9BA-54857DE03547}" dt="2021-05-10T16:10:33.671" v="1616"/>
          <ac:graphicFrameMkLst>
            <pc:docMk/>
            <pc:sldMk cId="690201805" sldId="598"/>
            <ac:graphicFrameMk id="6" creationId="{00112938-6DCB-4086-8F76-4278E830D7EC}"/>
          </ac:graphicFrameMkLst>
        </pc:graphicFrameChg>
      </pc:sldChg>
      <pc:sldChg chg="modSp">
        <pc:chgData name="Dr. Józwiak Ákos" userId="S::joz6705@univet.hu::4f07005f-3ec3-4874-adbb-094782c41281" providerId="AD" clId="Web-{C10F27B2-341D-4AE2-B9BA-54857DE03547}" dt="2021-05-10T15:37:10.546" v="1459" actId="20577"/>
        <pc:sldMkLst>
          <pc:docMk/>
          <pc:sldMk cId="2352798518" sldId="599"/>
        </pc:sldMkLst>
        <pc:spChg chg="mod">
          <ac:chgData name="Dr. Józwiak Ákos" userId="S::joz6705@univet.hu::4f07005f-3ec3-4874-adbb-094782c41281" providerId="AD" clId="Web-{C10F27B2-341D-4AE2-B9BA-54857DE03547}" dt="2021-05-10T15:37:10.546" v="1459" actId="20577"/>
          <ac:spMkLst>
            <pc:docMk/>
            <pc:sldMk cId="2352798518" sldId="599"/>
            <ac:spMk id="3" creationId="{C64094E1-7F3E-479C-BB8E-F97C6D466FD7}"/>
          </ac:spMkLst>
        </pc:spChg>
      </pc:sldChg>
      <pc:sldChg chg="modSp">
        <pc:chgData name="Dr. Józwiak Ákos" userId="S::joz6705@univet.hu::4f07005f-3ec3-4874-adbb-094782c41281" providerId="AD" clId="Web-{C10F27B2-341D-4AE2-B9BA-54857DE03547}" dt="2021-05-10T16:18:50.546" v="2127" actId="20577"/>
        <pc:sldMkLst>
          <pc:docMk/>
          <pc:sldMk cId="684425513" sldId="602"/>
        </pc:sldMkLst>
        <pc:spChg chg="mod">
          <ac:chgData name="Dr. Józwiak Ákos" userId="S::joz6705@univet.hu::4f07005f-3ec3-4874-adbb-094782c41281" providerId="AD" clId="Web-{C10F27B2-341D-4AE2-B9BA-54857DE03547}" dt="2021-05-10T16:18:50.546" v="2127" actId="20577"/>
          <ac:spMkLst>
            <pc:docMk/>
            <pc:sldMk cId="684425513" sldId="602"/>
            <ac:spMk id="3" creationId="{F47B1759-3534-4E73-BBE2-A203905625CA}"/>
          </ac:spMkLst>
        </pc:spChg>
      </pc:sldChg>
      <pc:sldChg chg="modSp">
        <pc:chgData name="Dr. Józwiak Ákos" userId="S::joz6705@univet.hu::4f07005f-3ec3-4874-adbb-094782c41281" providerId="AD" clId="Web-{C10F27B2-341D-4AE2-B9BA-54857DE03547}" dt="2021-05-10T16:15:01.516" v="1849" actId="20577"/>
        <pc:sldMkLst>
          <pc:docMk/>
          <pc:sldMk cId="3035563476" sldId="603"/>
        </pc:sldMkLst>
        <pc:spChg chg="mod">
          <ac:chgData name="Dr. Józwiak Ákos" userId="S::joz6705@univet.hu::4f07005f-3ec3-4874-adbb-094782c41281" providerId="AD" clId="Web-{C10F27B2-341D-4AE2-B9BA-54857DE03547}" dt="2021-05-10T16:10:48.110" v="1623" actId="20577"/>
          <ac:spMkLst>
            <pc:docMk/>
            <pc:sldMk cId="3035563476" sldId="603"/>
            <ac:spMk id="2" creationId="{91F865ED-6077-4037-85C2-E30F71DCDB39}"/>
          </ac:spMkLst>
        </pc:spChg>
        <pc:spChg chg="mod">
          <ac:chgData name="Dr. Józwiak Ákos" userId="S::joz6705@univet.hu::4f07005f-3ec3-4874-adbb-094782c41281" providerId="AD" clId="Web-{C10F27B2-341D-4AE2-B9BA-54857DE03547}" dt="2021-05-10T16:15:01.516" v="1849" actId="20577"/>
          <ac:spMkLst>
            <pc:docMk/>
            <pc:sldMk cId="3035563476" sldId="603"/>
            <ac:spMk id="3" creationId="{3115376B-E957-4B44-8C20-FADEA8C8FB82}"/>
          </ac:spMkLst>
        </pc:spChg>
      </pc:sldChg>
      <pc:sldChg chg="modSp add replId">
        <pc:chgData name="Dr. Józwiak Ákos" userId="S::joz6705@univet.hu::4f07005f-3ec3-4874-adbb-094782c41281" providerId="AD" clId="Web-{C10F27B2-341D-4AE2-B9BA-54857DE03547}" dt="2021-05-10T15:17:09.206" v="999" actId="20577"/>
        <pc:sldMkLst>
          <pc:docMk/>
          <pc:sldMk cId="1704177146" sldId="613"/>
        </pc:sldMkLst>
        <pc:spChg chg="mod">
          <ac:chgData name="Dr. Józwiak Ákos" userId="S::joz6705@univet.hu::4f07005f-3ec3-4874-adbb-094782c41281" providerId="AD" clId="Web-{C10F27B2-341D-4AE2-B9BA-54857DE03547}" dt="2021-05-10T15:17:09.206" v="999" actId="20577"/>
          <ac:spMkLst>
            <pc:docMk/>
            <pc:sldMk cId="1704177146" sldId="613"/>
            <ac:spMk id="3" creationId="{FE2C5605-11C5-4440-9ACA-CB4D95A5B8CB}"/>
          </ac:spMkLst>
        </pc:spChg>
      </pc:sldChg>
      <pc:sldChg chg="add replId">
        <pc:chgData name="Dr. Józwiak Ákos" userId="S::joz6705@univet.hu::4f07005f-3ec3-4874-adbb-094782c41281" providerId="AD" clId="Web-{C10F27B2-341D-4AE2-B9BA-54857DE03547}" dt="2021-05-10T16:10:42.484" v="1617"/>
        <pc:sldMkLst>
          <pc:docMk/>
          <pc:sldMk cId="2501213623" sldId="614"/>
        </pc:sldMkLst>
      </pc:sldChg>
    </pc:docChg>
  </pc:docChgLst>
  <pc:docChgLst>
    <pc:chgData name="Engelhardt Tekla" userId="S::eng3192@univet.hu::e0de671e-ea63-4695-94cb-5578a4988a2f" providerId="AD" clId="Web-{23472B95-3F8B-40E5-939E-8C5322E609C4}"/>
    <pc:docChg chg="modSld">
      <pc:chgData name="Engelhardt Tekla" userId="S::eng3192@univet.hu::e0de671e-ea63-4695-94cb-5578a4988a2f" providerId="AD" clId="Web-{23472B95-3F8B-40E5-939E-8C5322E609C4}" dt="2021-05-12T20:48:41.300" v="16" actId="20577"/>
      <pc:docMkLst>
        <pc:docMk/>
      </pc:docMkLst>
      <pc:sldChg chg="modSp">
        <pc:chgData name="Engelhardt Tekla" userId="S::eng3192@univet.hu::e0de671e-ea63-4695-94cb-5578a4988a2f" providerId="AD" clId="Web-{23472B95-3F8B-40E5-939E-8C5322E609C4}" dt="2021-05-12T20:48:41.300" v="16" actId="20577"/>
        <pc:sldMkLst>
          <pc:docMk/>
          <pc:sldMk cId="2381627157" sldId="585"/>
        </pc:sldMkLst>
        <pc:spChg chg="mod">
          <ac:chgData name="Engelhardt Tekla" userId="S::eng3192@univet.hu::e0de671e-ea63-4695-94cb-5578a4988a2f" providerId="AD" clId="Web-{23472B95-3F8B-40E5-939E-8C5322E609C4}" dt="2021-05-12T20:48:41.300" v="16" actId="20577"/>
          <ac:spMkLst>
            <pc:docMk/>
            <pc:sldMk cId="2381627157" sldId="585"/>
            <ac:spMk id="3" creationId="{4DFF0BE3-425A-4507-A756-8B3CE324EA12}"/>
          </ac:spMkLst>
        </pc:spChg>
      </pc:sldChg>
    </pc:docChg>
  </pc:docChgLst>
  <pc:docChgLst>
    <pc:chgData name="Engelhardt Tekla" userId="S::eng3192@univet.hu::e0de671e-ea63-4695-94cb-5578a4988a2f" providerId="AD" clId="Web-{13C8F2A2-5235-4B79-890C-FDE65E224275}"/>
    <pc:docChg chg="modSld">
      <pc:chgData name="Engelhardt Tekla" userId="S::eng3192@univet.hu::e0de671e-ea63-4695-94cb-5578a4988a2f" providerId="AD" clId="Web-{13C8F2A2-5235-4B79-890C-FDE65E224275}" dt="2021-04-29T21:26:05.382" v="249" actId="20577"/>
      <pc:docMkLst>
        <pc:docMk/>
      </pc:docMkLst>
      <pc:sldChg chg="addCm">
        <pc:chgData name="Engelhardt Tekla" userId="S::eng3192@univet.hu::e0de671e-ea63-4695-94cb-5578a4988a2f" providerId="AD" clId="Web-{13C8F2A2-5235-4B79-890C-FDE65E224275}" dt="2021-04-29T21:15:54.085" v="70"/>
        <pc:sldMkLst>
          <pc:docMk/>
          <pc:sldMk cId="2251844399" sldId="578"/>
        </pc:sldMkLst>
      </pc:sldChg>
      <pc:sldChg chg="addSp delSp modSp">
        <pc:chgData name="Engelhardt Tekla" userId="S::eng3192@univet.hu::e0de671e-ea63-4695-94cb-5578a4988a2f" providerId="AD" clId="Web-{13C8F2A2-5235-4B79-890C-FDE65E224275}" dt="2021-04-29T21:25:15.474" v="237" actId="20577"/>
        <pc:sldMkLst>
          <pc:docMk/>
          <pc:sldMk cId="4093083820" sldId="586"/>
        </pc:sldMkLst>
        <pc:spChg chg="mod">
          <ac:chgData name="Engelhardt Tekla" userId="S::eng3192@univet.hu::e0de671e-ea63-4695-94cb-5578a4988a2f" providerId="AD" clId="Web-{13C8F2A2-5235-4B79-890C-FDE65E224275}" dt="2021-04-29T21:25:15.474" v="237" actId="20577"/>
          <ac:spMkLst>
            <pc:docMk/>
            <pc:sldMk cId="4093083820" sldId="586"/>
            <ac:spMk id="3" creationId="{FFDB950B-CCC0-4CC5-B580-81D6409ACDD9}"/>
          </ac:spMkLst>
        </pc:spChg>
        <pc:spChg chg="add del mod">
          <ac:chgData name="Engelhardt Tekla" userId="S::eng3192@univet.hu::e0de671e-ea63-4695-94cb-5578a4988a2f" providerId="AD" clId="Web-{13C8F2A2-5235-4B79-890C-FDE65E224275}" dt="2021-04-29T21:18:26.229" v="112"/>
          <ac:spMkLst>
            <pc:docMk/>
            <pc:sldMk cId="4093083820" sldId="586"/>
            <ac:spMk id="4" creationId="{AC9C7F3B-3881-473C-96B0-66F165FAD495}"/>
          </ac:spMkLst>
        </pc:spChg>
        <pc:spChg chg="add mod">
          <ac:chgData name="Engelhardt Tekla" userId="S::eng3192@univet.hu::e0de671e-ea63-4695-94cb-5578a4988a2f" providerId="AD" clId="Web-{13C8F2A2-5235-4B79-890C-FDE65E224275}" dt="2021-04-29T21:21:23.874" v="173" actId="14100"/>
          <ac:spMkLst>
            <pc:docMk/>
            <pc:sldMk cId="4093083820" sldId="586"/>
            <ac:spMk id="6" creationId="{24E3C49A-2260-4D62-8042-EE51C744F81D}"/>
          </ac:spMkLst>
        </pc:spChg>
        <pc:cxnChg chg="add mod">
          <ac:chgData name="Engelhardt Tekla" userId="S::eng3192@univet.hu::e0de671e-ea63-4695-94cb-5578a4988a2f" providerId="AD" clId="Web-{13C8F2A2-5235-4B79-890C-FDE65E224275}" dt="2021-04-29T21:19:31.184" v="124" actId="14100"/>
          <ac:cxnSpMkLst>
            <pc:docMk/>
            <pc:sldMk cId="4093083820" sldId="586"/>
            <ac:cxnSpMk id="5" creationId="{B63AD73D-5DCF-4894-8839-016B9761544A}"/>
          </ac:cxnSpMkLst>
        </pc:cxnChg>
      </pc:sldChg>
      <pc:sldChg chg="modSp">
        <pc:chgData name="Engelhardt Tekla" userId="S::eng3192@univet.hu::e0de671e-ea63-4695-94cb-5578a4988a2f" providerId="AD" clId="Web-{13C8F2A2-5235-4B79-890C-FDE65E224275}" dt="2021-04-29T21:26:05.382" v="249" actId="20577"/>
        <pc:sldMkLst>
          <pc:docMk/>
          <pc:sldMk cId="1853998285" sldId="587"/>
        </pc:sldMkLst>
        <pc:spChg chg="mod">
          <ac:chgData name="Engelhardt Tekla" userId="S::eng3192@univet.hu::e0de671e-ea63-4695-94cb-5578a4988a2f" providerId="AD" clId="Web-{13C8F2A2-5235-4B79-890C-FDE65E224275}" dt="2021-04-29T21:26:05.382" v="249" actId="20577"/>
          <ac:spMkLst>
            <pc:docMk/>
            <pc:sldMk cId="1853998285" sldId="587"/>
            <ac:spMk id="2" creationId="{3754A7D0-2656-493F-BC48-6169344BEF4C}"/>
          </ac:spMkLst>
        </pc:spChg>
      </pc:sldChg>
    </pc:docChg>
  </pc:docChgLst>
  <pc:docChgLst>
    <pc:chgData name="Dr. Józwiak Ákos" userId="S::joz6705@univet.hu::4f07005f-3ec3-4874-adbb-094782c41281" providerId="AD" clId="Web-{CEA5778B-AD5F-49C3-A396-4FACFC33CF66}"/>
    <pc:docChg chg="modSld sldOrd">
      <pc:chgData name="Dr. Józwiak Ákos" userId="S::joz6705@univet.hu::4f07005f-3ec3-4874-adbb-094782c41281" providerId="AD" clId="Web-{CEA5778B-AD5F-49C3-A396-4FACFC33CF66}" dt="2021-05-10T13:02:30.258" v="33" actId="20577"/>
      <pc:docMkLst>
        <pc:docMk/>
      </pc:docMkLst>
      <pc:sldChg chg="ord">
        <pc:chgData name="Dr. Józwiak Ákos" userId="S::joz6705@univet.hu::4f07005f-3ec3-4874-adbb-094782c41281" providerId="AD" clId="Web-{CEA5778B-AD5F-49C3-A396-4FACFC33CF66}" dt="2021-05-10T12:41:53.400" v="0"/>
        <pc:sldMkLst>
          <pc:docMk/>
          <pc:sldMk cId="1022037804" sldId="438"/>
        </pc:sldMkLst>
      </pc:sldChg>
      <pc:sldChg chg="addCm">
        <pc:chgData name="Dr. Józwiak Ákos" userId="S::joz6705@univet.hu::4f07005f-3ec3-4874-adbb-094782c41281" providerId="AD" clId="Web-{CEA5778B-AD5F-49C3-A396-4FACFC33CF66}" dt="2021-05-10T12:58:19.073" v="2"/>
        <pc:sldMkLst>
          <pc:docMk/>
          <pc:sldMk cId="3829944900" sldId="579"/>
        </pc:sldMkLst>
      </pc:sldChg>
      <pc:sldChg chg="addCm">
        <pc:chgData name="Dr. Józwiak Ákos" userId="S::joz6705@univet.hu::4f07005f-3ec3-4874-adbb-094782c41281" providerId="AD" clId="Web-{CEA5778B-AD5F-49C3-A396-4FACFC33CF66}" dt="2021-05-10T12:59:14.717" v="4"/>
        <pc:sldMkLst>
          <pc:docMk/>
          <pc:sldMk cId="4093083820" sldId="586"/>
        </pc:sldMkLst>
      </pc:sldChg>
      <pc:sldChg chg="addCm">
        <pc:chgData name="Dr. Józwiak Ákos" userId="S::joz6705@univet.hu::4f07005f-3ec3-4874-adbb-094782c41281" providerId="AD" clId="Web-{CEA5778B-AD5F-49C3-A396-4FACFC33CF66}" dt="2021-05-10T12:57:39.431" v="1"/>
        <pc:sldMkLst>
          <pc:docMk/>
          <pc:sldMk cId="3669097134" sldId="592"/>
        </pc:sldMkLst>
      </pc:sldChg>
      <pc:sldChg chg="addCm">
        <pc:chgData name="Dr. Józwiak Ákos" userId="S::joz6705@univet.hu::4f07005f-3ec3-4874-adbb-094782c41281" providerId="AD" clId="Web-{CEA5778B-AD5F-49C3-A396-4FACFC33CF66}" dt="2021-05-10T12:59:48.500" v="5"/>
        <pc:sldMkLst>
          <pc:docMk/>
          <pc:sldMk cId="1800731417" sldId="593"/>
        </pc:sldMkLst>
      </pc:sldChg>
      <pc:sldChg chg="modSp">
        <pc:chgData name="Dr. Józwiak Ákos" userId="S::joz6705@univet.hu::4f07005f-3ec3-4874-adbb-094782c41281" providerId="AD" clId="Web-{CEA5778B-AD5F-49C3-A396-4FACFC33CF66}" dt="2021-05-10T13:02:20.788" v="31" actId="20577"/>
        <pc:sldMkLst>
          <pc:docMk/>
          <pc:sldMk cId="3069113233" sldId="600"/>
        </pc:sldMkLst>
        <pc:spChg chg="mod">
          <ac:chgData name="Dr. Józwiak Ákos" userId="S::joz6705@univet.hu::4f07005f-3ec3-4874-adbb-094782c41281" providerId="AD" clId="Web-{CEA5778B-AD5F-49C3-A396-4FACFC33CF66}" dt="2021-05-10T13:02:20.788" v="31" actId="20577"/>
          <ac:spMkLst>
            <pc:docMk/>
            <pc:sldMk cId="3069113233" sldId="600"/>
            <ac:spMk id="3" creationId="{DCAE43B6-4F7E-4F1F-9D16-2AFB150F441C}"/>
          </ac:spMkLst>
        </pc:spChg>
      </pc:sldChg>
      <pc:sldChg chg="modSp">
        <pc:chgData name="Dr. Józwiak Ákos" userId="S::joz6705@univet.hu::4f07005f-3ec3-4874-adbb-094782c41281" providerId="AD" clId="Web-{CEA5778B-AD5F-49C3-A396-4FACFC33CF66}" dt="2021-05-10T13:02:30.258" v="33" actId="20577"/>
        <pc:sldMkLst>
          <pc:docMk/>
          <pc:sldMk cId="634309930" sldId="601"/>
        </pc:sldMkLst>
        <pc:spChg chg="mod">
          <ac:chgData name="Dr. Józwiak Ákos" userId="S::joz6705@univet.hu::4f07005f-3ec3-4874-adbb-094782c41281" providerId="AD" clId="Web-{CEA5778B-AD5F-49C3-A396-4FACFC33CF66}" dt="2021-05-10T13:02:30.258" v="33" actId="20577"/>
          <ac:spMkLst>
            <pc:docMk/>
            <pc:sldMk cId="634309930" sldId="601"/>
            <ac:spMk id="2" creationId="{F7EF1AC0-67A1-49AA-969F-F450057638F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unkaf&#252;ze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solidFill>
              <a:srgbClr val="3D3D3D"/>
            </a:solidFill>
          </c:spPr>
          <c:dPt>
            <c:idx val="0"/>
            <c:bubble3D val="0"/>
            <c:spPr>
              <a:solidFill>
                <a:srgbClr val="F66243"/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62D-6C44-8123-D580F6DA6CB3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rgbClr val="3F3F3F"/>
                </a:solidFill>
              </a:ln>
              <a:effectLst/>
              <a:sp3d contourW="19050">
                <a:contourClr>
                  <a:srgbClr val="3F3F3F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62D-6C44-8123-D580F6DA6CB3}"/>
              </c:ext>
            </c:extLst>
          </c:dPt>
          <c:val>
            <c:numRef>
              <c:f>Munka1!$A$1:$A$2</c:f>
              <c:numCache>
                <c:formatCode>General</c:formatCode>
                <c:ptCount val="2"/>
                <c:pt idx="0">
                  <c:v>550000000</c:v>
                </c:pt>
                <c:pt idx="1">
                  <c:v>50000000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2D-6C44-8123-D580F6DA6CB3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162D-6C44-8123-D580F6DA6CB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162D-6C44-8123-D580F6DA6CB3}"/>
              </c:ext>
            </c:extLst>
          </c:dPt>
          <c:val>
            <c:numRef>
              <c:f>Munka1!$B$1:$B$2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9-162D-6C44-8123-D580F6DA6C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BECAA7-0DEA-0649-9674-D15F88FA31F0}" type="doc">
      <dgm:prSet loTypeId="urn:microsoft.com/office/officeart/2005/8/layout/process2" loCatId="cycle" qsTypeId="urn:microsoft.com/office/officeart/2005/8/quickstyle/simple4" qsCatId="simple" csTypeId="urn:microsoft.com/office/officeart/2005/8/colors/accent1_2" csCatId="accent1" phldr="1"/>
      <dgm:spPr/>
    </dgm:pt>
    <dgm:pt modelId="{C2C99FD9-DD15-1E46-9C50-7A89B582F0F7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1C9E49"/>
          </a:solidFill>
        </a:ln>
      </dgm:spPr>
      <dgm:t>
        <a:bodyPr/>
        <a:lstStyle/>
        <a:p>
          <a:pPr algn="ctr"/>
          <a:r>
            <a:rPr lang="hu-HU" sz="1400" b="0" i="0" noProof="0" dirty="0">
              <a:solidFill>
                <a:srgbClr val="1C9E49"/>
              </a:solidFill>
              <a:latin typeface="Helvetica Neue Light"/>
              <a:cs typeface="Helvetica Neue Light"/>
            </a:rPr>
            <a:t>Elméleti határ: nincs nulla kockázat</a:t>
          </a:r>
        </a:p>
      </dgm:t>
    </dgm:pt>
    <dgm:pt modelId="{739BD266-F143-4C4E-928A-09FA57EE9666}" type="parTrans" cxnId="{D2B5EB85-8DED-FD43-A43F-67EFF4AA7D33}">
      <dgm:prSet/>
      <dgm:spPr/>
      <dgm:t>
        <a:bodyPr/>
        <a:lstStyle/>
        <a:p>
          <a:pPr algn="ctr"/>
          <a:endParaRPr lang="en-US"/>
        </a:p>
      </dgm:t>
    </dgm:pt>
    <dgm:pt modelId="{4A3A5888-3E80-5547-BD1F-C87469C96C39}" type="sibTrans" cxnId="{D2B5EB85-8DED-FD43-A43F-67EFF4AA7D33}">
      <dgm:prSet/>
      <dgm:spPr>
        <a:solidFill>
          <a:srgbClr val="1C9E49"/>
        </a:solidFill>
        <a:ln>
          <a:solidFill>
            <a:srgbClr val="1C9E49"/>
          </a:solidFill>
        </a:ln>
      </dgm:spPr>
      <dgm:t>
        <a:bodyPr/>
        <a:lstStyle/>
        <a:p>
          <a:pPr algn="ctr"/>
          <a:endParaRPr lang="en-US"/>
        </a:p>
      </dgm:t>
    </dgm:pt>
    <dgm:pt modelId="{379BBAC1-053D-2B49-A6C1-CA65866E8018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1C9E49"/>
          </a:solidFill>
        </a:ln>
      </dgm:spPr>
      <dgm:t>
        <a:bodyPr/>
        <a:lstStyle/>
        <a:p>
          <a:pPr algn="ctr"/>
          <a:r>
            <a:rPr lang="hu-HU" sz="1400" b="0" i="0" noProof="0" dirty="0">
              <a:solidFill>
                <a:srgbClr val="1C9E49"/>
              </a:solidFill>
              <a:latin typeface="Helvetica Neue Light"/>
              <a:cs typeface="Helvetica Neue Light"/>
            </a:rPr>
            <a:t>Költség? Veszély?</a:t>
          </a:r>
        </a:p>
      </dgm:t>
    </dgm:pt>
    <dgm:pt modelId="{0D67C0FB-9D1F-934B-A6C3-70FBAF4A3981}" type="parTrans" cxnId="{B3D9E39E-930B-ED44-9B1D-EBF55F51A4A5}">
      <dgm:prSet/>
      <dgm:spPr/>
      <dgm:t>
        <a:bodyPr/>
        <a:lstStyle/>
        <a:p>
          <a:pPr algn="ctr"/>
          <a:endParaRPr lang="en-US"/>
        </a:p>
      </dgm:t>
    </dgm:pt>
    <dgm:pt modelId="{775E8B9D-DEEA-BB45-8C85-D4A88B3C88C3}" type="sibTrans" cxnId="{B3D9E39E-930B-ED44-9B1D-EBF55F51A4A5}">
      <dgm:prSet/>
      <dgm:spPr>
        <a:solidFill>
          <a:srgbClr val="1C9E49"/>
        </a:solidFill>
        <a:ln>
          <a:solidFill>
            <a:srgbClr val="1C9E49"/>
          </a:solidFill>
        </a:ln>
      </dgm:spPr>
      <dgm:t>
        <a:bodyPr/>
        <a:lstStyle/>
        <a:p>
          <a:pPr algn="ctr"/>
          <a:endParaRPr lang="en-US"/>
        </a:p>
      </dgm:t>
    </dgm:pt>
    <dgm:pt modelId="{8DF2BA4F-B32D-7547-8F1D-D9584A1D8E86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1C9E49"/>
          </a:solidFill>
        </a:ln>
      </dgm:spPr>
      <dgm:t>
        <a:bodyPr/>
        <a:lstStyle/>
        <a:p>
          <a:pPr algn="ctr"/>
          <a:r>
            <a:rPr lang="hu-HU" sz="1400" b="0" i="0" noProof="0" dirty="0">
              <a:solidFill>
                <a:srgbClr val="1C9E49"/>
              </a:solidFill>
              <a:latin typeface="Helvetica Neue Light"/>
              <a:cs typeface="Helvetica Neue Light"/>
            </a:rPr>
            <a:t>KOCKÁZAT alapon</a:t>
          </a:r>
        </a:p>
      </dgm:t>
    </dgm:pt>
    <dgm:pt modelId="{1232EBF8-7AB9-4D47-90E7-12ECD798E20B}" type="parTrans" cxnId="{8EAFA997-455A-BF48-A50A-5B000D74A760}">
      <dgm:prSet/>
      <dgm:spPr/>
      <dgm:t>
        <a:bodyPr/>
        <a:lstStyle/>
        <a:p>
          <a:pPr algn="ctr"/>
          <a:endParaRPr lang="en-US"/>
        </a:p>
      </dgm:t>
    </dgm:pt>
    <dgm:pt modelId="{A4C38E66-89DA-0C42-8AB9-07EA7595086B}" type="sibTrans" cxnId="{8EAFA997-455A-BF48-A50A-5B000D74A760}">
      <dgm:prSet/>
      <dgm:spPr/>
      <dgm:t>
        <a:bodyPr/>
        <a:lstStyle/>
        <a:p>
          <a:pPr algn="ctr"/>
          <a:endParaRPr lang="en-US"/>
        </a:p>
      </dgm:t>
    </dgm:pt>
    <dgm:pt modelId="{13085EEB-36F9-2D4F-8F4B-1697F1A14198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1C9E49"/>
          </a:solidFill>
        </a:ln>
      </dgm:spPr>
      <dgm:t>
        <a:bodyPr/>
        <a:lstStyle/>
        <a:p>
          <a:pPr algn="ctr"/>
          <a:r>
            <a:rPr lang="hu-HU" sz="1400" b="0" i="0" noProof="0" dirty="0">
              <a:solidFill>
                <a:srgbClr val="1C9E49"/>
              </a:solidFill>
              <a:latin typeface="Helvetica Neue Light"/>
              <a:cs typeface="Helvetica Neue Light"/>
            </a:rPr>
            <a:t>Milyen alapon?</a:t>
          </a:r>
        </a:p>
      </dgm:t>
    </dgm:pt>
    <dgm:pt modelId="{883E4550-36AD-9649-897B-832F16EA57B9}" type="parTrans" cxnId="{31EEF352-DF8A-4740-8853-9BE22CC9F099}">
      <dgm:prSet/>
      <dgm:spPr/>
      <dgm:t>
        <a:bodyPr/>
        <a:lstStyle/>
        <a:p>
          <a:pPr algn="ctr"/>
          <a:endParaRPr lang="en-US"/>
        </a:p>
      </dgm:t>
    </dgm:pt>
    <dgm:pt modelId="{EDEA7006-E871-3E46-8ABA-407D927B4B09}" type="sibTrans" cxnId="{31EEF352-DF8A-4740-8853-9BE22CC9F099}">
      <dgm:prSet/>
      <dgm:spPr>
        <a:solidFill>
          <a:srgbClr val="1C9E49"/>
        </a:solidFill>
        <a:ln>
          <a:solidFill>
            <a:srgbClr val="1C9E49"/>
          </a:solidFill>
        </a:ln>
      </dgm:spPr>
      <dgm:t>
        <a:bodyPr/>
        <a:lstStyle/>
        <a:p>
          <a:pPr algn="ctr"/>
          <a:endParaRPr lang="en-US"/>
        </a:p>
      </dgm:t>
    </dgm:pt>
    <dgm:pt modelId="{3F576C50-A3F0-E348-8850-9996D867C50D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1C9E49"/>
          </a:solidFill>
        </a:ln>
      </dgm:spPr>
      <dgm:t>
        <a:bodyPr/>
        <a:lstStyle/>
        <a:p>
          <a:pPr algn="ctr"/>
          <a:r>
            <a:rPr lang="hu-HU" sz="1400" b="0" i="0" noProof="0" dirty="0" err="1">
              <a:solidFill>
                <a:srgbClr val="1C9E49"/>
              </a:solidFill>
              <a:latin typeface="Helvetica Neue Light"/>
              <a:cs typeface="Helvetica Neue Light"/>
            </a:rPr>
            <a:t>Priorizálás</a:t>
          </a:r>
          <a:endParaRPr lang="hu-HU" sz="1400" b="0" i="0" noProof="0" dirty="0">
            <a:solidFill>
              <a:srgbClr val="1C9E49"/>
            </a:solidFill>
            <a:latin typeface="Helvetica Neue Light"/>
            <a:cs typeface="Helvetica Neue Light"/>
          </a:endParaRPr>
        </a:p>
      </dgm:t>
    </dgm:pt>
    <dgm:pt modelId="{D8997D4A-390E-F648-9ABE-FBAF8C26523D}" type="parTrans" cxnId="{720C4CE5-0F71-A04E-9D77-B7A792C70046}">
      <dgm:prSet/>
      <dgm:spPr/>
      <dgm:t>
        <a:bodyPr/>
        <a:lstStyle/>
        <a:p>
          <a:pPr algn="ctr"/>
          <a:endParaRPr lang="en-US"/>
        </a:p>
      </dgm:t>
    </dgm:pt>
    <dgm:pt modelId="{34C8F691-080F-454D-8D63-1004DA7CCD4A}" type="sibTrans" cxnId="{720C4CE5-0F71-A04E-9D77-B7A792C70046}">
      <dgm:prSet/>
      <dgm:spPr>
        <a:solidFill>
          <a:srgbClr val="1C9E49"/>
        </a:solidFill>
        <a:ln>
          <a:solidFill>
            <a:srgbClr val="1C9E49"/>
          </a:solidFill>
        </a:ln>
      </dgm:spPr>
      <dgm:t>
        <a:bodyPr/>
        <a:lstStyle/>
        <a:p>
          <a:pPr algn="ctr"/>
          <a:endParaRPr lang="en-US"/>
        </a:p>
      </dgm:t>
    </dgm:pt>
    <dgm:pt modelId="{63E0D845-D625-BA4C-B976-CCD5BDA31D0F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1C9E49"/>
          </a:solidFill>
        </a:ln>
      </dgm:spPr>
      <dgm:t>
        <a:bodyPr/>
        <a:lstStyle/>
        <a:p>
          <a:pPr algn="ctr"/>
          <a:r>
            <a:rPr lang="hu-HU" sz="1400" b="0" i="0" noProof="0" dirty="0">
              <a:solidFill>
                <a:srgbClr val="1C9E49"/>
              </a:solidFill>
              <a:latin typeface="Helvetica Neue Light"/>
              <a:cs typeface="Helvetica Neue Light"/>
            </a:rPr>
            <a:t>Egyensúlyozás a megfelelő szintű védekezés mentén</a:t>
          </a:r>
        </a:p>
      </dgm:t>
    </dgm:pt>
    <dgm:pt modelId="{D36E25B2-4C19-4E45-A897-6C99753E9422}" type="parTrans" cxnId="{8CEF9CB1-4825-0543-A039-B9F2EC1D91E1}">
      <dgm:prSet/>
      <dgm:spPr/>
      <dgm:t>
        <a:bodyPr/>
        <a:lstStyle/>
        <a:p>
          <a:pPr algn="ctr"/>
          <a:endParaRPr lang="en-US"/>
        </a:p>
      </dgm:t>
    </dgm:pt>
    <dgm:pt modelId="{845C0568-E360-594A-9FB4-13F469EF60EC}" type="sibTrans" cxnId="{8CEF9CB1-4825-0543-A039-B9F2EC1D91E1}">
      <dgm:prSet/>
      <dgm:spPr>
        <a:solidFill>
          <a:srgbClr val="1C9E49"/>
        </a:solidFill>
        <a:ln>
          <a:solidFill>
            <a:srgbClr val="1C9E49"/>
          </a:solidFill>
        </a:ln>
      </dgm:spPr>
      <dgm:t>
        <a:bodyPr/>
        <a:lstStyle/>
        <a:p>
          <a:pPr algn="ctr"/>
          <a:endParaRPr lang="en-US"/>
        </a:p>
      </dgm:t>
    </dgm:pt>
    <dgm:pt modelId="{BBFBBAEF-47FC-284C-AC79-4EF05FA6136D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1C9E49"/>
          </a:solidFill>
        </a:ln>
      </dgm:spPr>
      <dgm:t>
        <a:bodyPr/>
        <a:lstStyle/>
        <a:p>
          <a:pPr algn="ctr"/>
          <a:r>
            <a:rPr lang="hu-HU" sz="1400" b="0" i="0" noProof="0" dirty="0">
              <a:solidFill>
                <a:srgbClr val="1C9E49"/>
              </a:solidFill>
              <a:latin typeface="Helvetica Neue Light"/>
              <a:cs typeface="Helvetica Neue Light"/>
            </a:rPr>
            <a:t>Az erőforrások költséghatékony felhasználása</a:t>
          </a:r>
        </a:p>
      </dgm:t>
    </dgm:pt>
    <dgm:pt modelId="{E6A190C4-F33B-F943-BB8A-B1D0CA688D37}" type="sibTrans" cxnId="{2C2064C6-8489-B246-B59C-B4B212BCC77E}">
      <dgm:prSet/>
      <dgm:spPr>
        <a:solidFill>
          <a:srgbClr val="1C9E49"/>
        </a:solidFill>
        <a:ln>
          <a:solidFill>
            <a:srgbClr val="1C9E49"/>
          </a:solidFill>
        </a:ln>
      </dgm:spPr>
      <dgm:t>
        <a:bodyPr/>
        <a:lstStyle/>
        <a:p>
          <a:pPr algn="ctr"/>
          <a:endParaRPr lang="en-US"/>
        </a:p>
      </dgm:t>
    </dgm:pt>
    <dgm:pt modelId="{6364B76A-8F78-6144-987D-C1CD311F3BCB}" type="parTrans" cxnId="{2C2064C6-8489-B246-B59C-B4B212BCC77E}">
      <dgm:prSet/>
      <dgm:spPr/>
      <dgm:t>
        <a:bodyPr/>
        <a:lstStyle/>
        <a:p>
          <a:pPr algn="ctr"/>
          <a:endParaRPr lang="en-US"/>
        </a:p>
      </dgm:t>
    </dgm:pt>
    <dgm:pt modelId="{94893389-7B0B-B649-9B4E-5E4FC80FFCCF}" type="pres">
      <dgm:prSet presAssocID="{9ABECAA7-0DEA-0649-9674-D15F88FA31F0}" presName="linearFlow" presStyleCnt="0">
        <dgm:presLayoutVars>
          <dgm:resizeHandles val="exact"/>
        </dgm:presLayoutVars>
      </dgm:prSet>
      <dgm:spPr/>
    </dgm:pt>
    <dgm:pt modelId="{A1C0889A-F853-D948-9D99-8BA5248D62B5}" type="pres">
      <dgm:prSet presAssocID="{C2C99FD9-DD15-1E46-9C50-7A89B582F0F7}" presName="node" presStyleLbl="node1" presStyleIdx="0" presStyleCnt="7" custScaleX="331054">
        <dgm:presLayoutVars>
          <dgm:bulletEnabled val="1"/>
        </dgm:presLayoutVars>
      </dgm:prSet>
      <dgm:spPr/>
    </dgm:pt>
    <dgm:pt modelId="{561D95E7-7037-A842-8232-A309FA638682}" type="pres">
      <dgm:prSet presAssocID="{4A3A5888-3E80-5547-BD1F-C87469C96C39}" presName="sibTrans" presStyleLbl="sibTrans2D1" presStyleIdx="0" presStyleCnt="6"/>
      <dgm:spPr/>
    </dgm:pt>
    <dgm:pt modelId="{34FCC28C-8041-DB41-AFB3-3EDB5ACD3C8A}" type="pres">
      <dgm:prSet presAssocID="{4A3A5888-3E80-5547-BD1F-C87469C96C39}" presName="connectorText" presStyleLbl="sibTrans2D1" presStyleIdx="0" presStyleCnt="6"/>
      <dgm:spPr/>
    </dgm:pt>
    <dgm:pt modelId="{B80BD7C7-5AA9-0C47-B9F0-555DFBB13FF1}" type="pres">
      <dgm:prSet presAssocID="{63E0D845-D625-BA4C-B976-CCD5BDA31D0F}" presName="node" presStyleLbl="node1" presStyleIdx="1" presStyleCnt="7" custScaleX="331054">
        <dgm:presLayoutVars>
          <dgm:bulletEnabled val="1"/>
        </dgm:presLayoutVars>
      </dgm:prSet>
      <dgm:spPr/>
    </dgm:pt>
    <dgm:pt modelId="{9337F52D-44F5-AC4C-BFA7-B6B321550DAE}" type="pres">
      <dgm:prSet presAssocID="{845C0568-E360-594A-9FB4-13F469EF60EC}" presName="sibTrans" presStyleLbl="sibTrans2D1" presStyleIdx="1" presStyleCnt="6"/>
      <dgm:spPr/>
    </dgm:pt>
    <dgm:pt modelId="{84F642B3-FCFF-A94B-A131-1115E96A2B6B}" type="pres">
      <dgm:prSet presAssocID="{845C0568-E360-594A-9FB4-13F469EF60EC}" presName="connectorText" presStyleLbl="sibTrans2D1" presStyleIdx="1" presStyleCnt="6"/>
      <dgm:spPr/>
    </dgm:pt>
    <dgm:pt modelId="{EAEB6A90-5F56-7043-9CF1-4ADDAC1320C7}" type="pres">
      <dgm:prSet presAssocID="{BBFBBAEF-47FC-284C-AC79-4EF05FA6136D}" presName="node" presStyleLbl="node1" presStyleIdx="2" presStyleCnt="7" custScaleX="331054">
        <dgm:presLayoutVars>
          <dgm:bulletEnabled val="1"/>
        </dgm:presLayoutVars>
      </dgm:prSet>
      <dgm:spPr/>
    </dgm:pt>
    <dgm:pt modelId="{5A9FA2DA-E9D4-6E41-B4BD-286614D0562D}" type="pres">
      <dgm:prSet presAssocID="{E6A190C4-F33B-F943-BB8A-B1D0CA688D37}" presName="sibTrans" presStyleLbl="sibTrans2D1" presStyleIdx="2" presStyleCnt="6"/>
      <dgm:spPr/>
    </dgm:pt>
    <dgm:pt modelId="{29D666DA-5AB1-4449-A3A4-A941810672E6}" type="pres">
      <dgm:prSet presAssocID="{E6A190C4-F33B-F943-BB8A-B1D0CA688D37}" presName="connectorText" presStyleLbl="sibTrans2D1" presStyleIdx="2" presStyleCnt="6"/>
      <dgm:spPr/>
    </dgm:pt>
    <dgm:pt modelId="{02550FC9-A608-CC40-BE0D-530D0879E0A4}" type="pres">
      <dgm:prSet presAssocID="{3F576C50-A3F0-E348-8850-9996D867C50D}" presName="node" presStyleLbl="node1" presStyleIdx="3" presStyleCnt="7" custScaleX="331054">
        <dgm:presLayoutVars>
          <dgm:bulletEnabled val="1"/>
        </dgm:presLayoutVars>
      </dgm:prSet>
      <dgm:spPr/>
    </dgm:pt>
    <dgm:pt modelId="{C56EA393-DF93-874E-BA4A-76903EF84C48}" type="pres">
      <dgm:prSet presAssocID="{34C8F691-080F-454D-8D63-1004DA7CCD4A}" presName="sibTrans" presStyleLbl="sibTrans2D1" presStyleIdx="3" presStyleCnt="6"/>
      <dgm:spPr/>
    </dgm:pt>
    <dgm:pt modelId="{C8812D40-785F-3745-928D-C6FED9A4057F}" type="pres">
      <dgm:prSet presAssocID="{34C8F691-080F-454D-8D63-1004DA7CCD4A}" presName="connectorText" presStyleLbl="sibTrans2D1" presStyleIdx="3" presStyleCnt="6"/>
      <dgm:spPr/>
    </dgm:pt>
    <dgm:pt modelId="{8146A671-70C1-DA4B-AF01-18DB61F2A57A}" type="pres">
      <dgm:prSet presAssocID="{13085EEB-36F9-2D4F-8F4B-1697F1A14198}" presName="node" presStyleLbl="node1" presStyleIdx="4" presStyleCnt="7" custScaleX="331054">
        <dgm:presLayoutVars>
          <dgm:bulletEnabled val="1"/>
        </dgm:presLayoutVars>
      </dgm:prSet>
      <dgm:spPr/>
    </dgm:pt>
    <dgm:pt modelId="{FA238D63-B97C-4B49-9A98-FBF26086B0BA}" type="pres">
      <dgm:prSet presAssocID="{EDEA7006-E871-3E46-8ABA-407D927B4B09}" presName="sibTrans" presStyleLbl="sibTrans2D1" presStyleIdx="4" presStyleCnt="6"/>
      <dgm:spPr/>
    </dgm:pt>
    <dgm:pt modelId="{07AB5162-7605-CE4B-993A-0B06E5E259DD}" type="pres">
      <dgm:prSet presAssocID="{EDEA7006-E871-3E46-8ABA-407D927B4B09}" presName="connectorText" presStyleLbl="sibTrans2D1" presStyleIdx="4" presStyleCnt="6"/>
      <dgm:spPr/>
    </dgm:pt>
    <dgm:pt modelId="{91E4E3AA-FFF4-7B4C-80A4-97D461C52C5D}" type="pres">
      <dgm:prSet presAssocID="{379BBAC1-053D-2B49-A6C1-CA65866E8018}" presName="node" presStyleLbl="node1" presStyleIdx="5" presStyleCnt="7" custScaleX="331054">
        <dgm:presLayoutVars>
          <dgm:bulletEnabled val="1"/>
        </dgm:presLayoutVars>
      </dgm:prSet>
      <dgm:spPr/>
    </dgm:pt>
    <dgm:pt modelId="{1873CD7F-E888-354C-9408-2FA7F27C182D}" type="pres">
      <dgm:prSet presAssocID="{775E8B9D-DEEA-BB45-8C85-D4A88B3C88C3}" presName="sibTrans" presStyleLbl="sibTrans2D1" presStyleIdx="5" presStyleCnt="6"/>
      <dgm:spPr/>
    </dgm:pt>
    <dgm:pt modelId="{A7F29F0E-93E9-6A40-88A4-0D47B1F4B26B}" type="pres">
      <dgm:prSet presAssocID="{775E8B9D-DEEA-BB45-8C85-D4A88B3C88C3}" presName="connectorText" presStyleLbl="sibTrans2D1" presStyleIdx="5" presStyleCnt="6"/>
      <dgm:spPr/>
    </dgm:pt>
    <dgm:pt modelId="{3165936B-F2A1-B54E-99B2-541D82540292}" type="pres">
      <dgm:prSet presAssocID="{8DF2BA4F-B32D-7547-8F1D-D9584A1D8E86}" presName="node" presStyleLbl="node1" presStyleIdx="6" presStyleCnt="7" custScaleX="331054">
        <dgm:presLayoutVars>
          <dgm:bulletEnabled val="1"/>
        </dgm:presLayoutVars>
      </dgm:prSet>
      <dgm:spPr/>
    </dgm:pt>
  </dgm:ptLst>
  <dgm:cxnLst>
    <dgm:cxn modelId="{E33C8910-6523-3545-8E0C-10221E6C6C1C}" type="presOf" srcId="{775E8B9D-DEEA-BB45-8C85-D4A88B3C88C3}" destId="{1873CD7F-E888-354C-9408-2FA7F27C182D}" srcOrd="0" destOrd="0" presId="urn:microsoft.com/office/officeart/2005/8/layout/process2"/>
    <dgm:cxn modelId="{71A95521-E9E9-6645-A662-C200CC08118D}" type="presOf" srcId="{E6A190C4-F33B-F943-BB8A-B1D0CA688D37}" destId="{29D666DA-5AB1-4449-A3A4-A941810672E6}" srcOrd="1" destOrd="0" presId="urn:microsoft.com/office/officeart/2005/8/layout/process2"/>
    <dgm:cxn modelId="{4265D82A-557B-D548-8D25-E8257E5E2825}" type="presOf" srcId="{63E0D845-D625-BA4C-B976-CCD5BDA31D0F}" destId="{B80BD7C7-5AA9-0C47-B9F0-555DFBB13FF1}" srcOrd="0" destOrd="0" presId="urn:microsoft.com/office/officeart/2005/8/layout/process2"/>
    <dgm:cxn modelId="{62DFFB31-54E4-384E-93F0-0FCDA5FB716F}" type="presOf" srcId="{9ABECAA7-0DEA-0649-9674-D15F88FA31F0}" destId="{94893389-7B0B-B649-9B4E-5E4FC80FFCCF}" srcOrd="0" destOrd="0" presId="urn:microsoft.com/office/officeart/2005/8/layout/process2"/>
    <dgm:cxn modelId="{692D0235-DFCC-5945-A99A-199E46D86E1E}" type="presOf" srcId="{845C0568-E360-594A-9FB4-13F469EF60EC}" destId="{9337F52D-44F5-AC4C-BFA7-B6B321550DAE}" srcOrd="0" destOrd="0" presId="urn:microsoft.com/office/officeart/2005/8/layout/process2"/>
    <dgm:cxn modelId="{7821664D-AEFB-4049-8186-76D814C463CD}" type="presOf" srcId="{3F576C50-A3F0-E348-8850-9996D867C50D}" destId="{02550FC9-A608-CC40-BE0D-530D0879E0A4}" srcOrd="0" destOrd="0" presId="urn:microsoft.com/office/officeart/2005/8/layout/process2"/>
    <dgm:cxn modelId="{31EEF352-DF8A-4740-8853-9BE22CC9F099}" srcId="{9ABECAA7-0DEA-0649-9674-D15F88FA31F0}" destId="{13085EEB-36F9-2D4F-8F4B-1697F1A14198}" srcOrd="4" destOrd="0" parTransId="{883E4550-36AD-9649-897B-832F16EA57B9}" sibTransId="{EDEA7006-E871-3E46-8ABA-407D927B4B09}"/>
    <dgm:cxn modelId="{BA275254-4845-EE4E-97FE-DD12FA869BBB}" type="presOf" srcId="{EDEA7006-E871-3E46-8ABA-407D927B4B09}" destId="{07AB5162-7605-CE4B-993A-0B06E5E259DD}" srcOrd="1" destOrd="0" presId="urn:microsoft.com/office/officeart/2005/8/layout/process2"/>
    <dgm:cxn modelId="{4196C455-1450-5E4F-B339-60677C24F47D}" type="presOf" srcId="{E6A190C4-F33B-F943-BB8A-B1D0CA688D37}" destId="{5A9FA2DA-E9D4-6E41-B4BD-286614D0562D}" srcOrd="0" destOrd="0" presId="urn:microsoft.com/office/officeart/2005/8/layout/process2"/>
    <dgm:cxn modelId="{729F0161-58E1-CD4E-8CB0-8E6B603E2720}" type="presOf" srcId="{775E8B9D-DEEA-BB45-8C85-D4A88B3C88C3}" destId="{A7F29F0E-93E9-6A40-88A4-0D47B1F4B26B}" srcOrd="1" destOrd="0" presId="urn:microsoft.com/office/officeart/2005/8/layout/process2"/>
    <dgm:cxn modelId="{95EF0866-37F4-134F-BFD6-E6777F01994E}" type="presOf" srcId="{8DF2BA4F-B32D-7547-8F1D-D9584A1D8E86}" destId="{3165936B-F2A1-B54E-99B2-541D82540292}" srcOrd="0" destOrd="0" presId="urn:microsoft.com/office/officeart/2005/8/layout/process2"/>
    <dgm:cxn modelId="{D725236D-FBCF-3541-B4D3-120F187BE393}" type="presOf" srcId="{BBFBBAEF-47FC-284C-AC79-4EF05FA6136D}" destId="{EAEB6A90-5F56-7043-9CF1-4ADDAC1320C7}" srcOrd="0" destOrd="0" presId="urn:microsoft.com/office/officeart/2005/8/layout/process2"/>
    <dgm:cxn modelId="{A6601881-E878-5841-83CE-37EE0A8D94F8}" type="presOf" srcId="{13085EEB-36F9-2D4F-8F4B-1697F1A14198}" destId="{8146A671-70C1-DA4B-AF01-18DB61F2A57A}" srcOrd="0" destOrd="0" presId="urn:microsoft.com/office/officeart/2005/8/layout/process2"/>
    <dgm:cxn modelId="{D2B5EB85-8DED-FD43-A43F-67EFF4AA7D33}" srcId="{9ABECAA7-0DEA-0649-9674-D15F88FA31F0}" destId="{C2C99FD9-DD15-1E46-9C50-7A89B582F0F7}" srcOrd="0" destOrd="0" parTransId="{739BD266-F143-4C4E-928A-09FA57EE9666}" sibTransId="{4A3A5888-3E80-5547-BD1F-C87469C96C39}"/>
    <dgm:cxn modelId="{8EAFA997-455A-BF48-A50A-5B000D74A760}" srcId="{9ABECAA7-0DEA-0649-9674-D15F88FA31F0}" destId="{8DF2BA4F-B32D-7547-8F1D-D9584A1D8E86}" srcOrd="6" destOrd="0" parTransId="{1232EBF8-7AB9-4D47-90E7-12ECD798E20B}" sibTransId="{A4C38E66-89DA-0C42-8AB9-07EA7595086B}"/>
    <dgm:cxn modelId="{464E8F9C-2BA2-3845-BC09-D99D472BF45B}" type="presOf" srcId="{34C8F691-080F-454D-8D63-1004DA7CCD4A}" destId="{C8812D40-785F-3745-928D-C6FED9A4057F}" srcOrd="1" destOrd="0" presId="urn:microsoft.com/office/officeart/2005/8/layout/process2"/>
    <dgm:cxn modelId="{B3D9E39E-930B-ED44-9B1D-EBF55F51A4A5}" srcId="{9ABECAA7-0DEA-0649-9674-D15F88FA31F0}" destId="{379BBAC1-053D-2B49-A6C1-CA65866E8018}" srcOrd="5" destOrd="0" parTransId="{0D67C0FB-9D1F-934B-A6C3-70FBAF4A3981}" sibTransId="{775E8B9D-DEEA-BB45-8C85-D4A88B3C88C3}"/>
    <dgm:cxn modelId="{44ED14A9-EAB7-6C4A-868D-FF64F20526B3}" type="presOf" srcId="{EDEA7006-E871-3E46-8ABA-407D927B4B09}" destId="{FA238D63-B97C-4B49-9A98-FBF26086B0BA}" srcOrd="0" destOrd="0" presId="urn:microsoft.com/office/officeart/2005/8/layout/process2"/>
    <dgm:cxn modelId="{8CEF9CB1-4825-0543-A039-B9F2EC1D91E1}" srcId="{9ABECAA7-0DEA-0649-9674-D15F88FA31F0}" destId="{63E0D845-D625-BA4C-B976-CCD5BDA31D0F}" srcOrd="1" destOrd="0" parTransId="{D36E25B2-4C19-4E45-A897-6C99753E9422}" sibTransId="{845C0568-E360-594A-9FB4-13F469EF60EC}"/>
    <dgm:cxn modelId="{270A5BB4-2C46-EE4F-BAAE-49CB96D814CD}" type="presOf" srcId="{379BBAC1-053D-2B49-A6C1-CA65866E8018}" destId="{91E4E3AA-FFF4-7B4C-80A4-97D461C52C5D}" srcOrd="0" destOrd="0" presId="urn:microsoft.com/office/officeart/2005/8/layout/process2"/>
    <dgm:cxn modelId="{0ADC98B9-2617-3246-94FC-AF817E079E60}" type="presOf" srcId="{4A3A5888-3E80-5547-BD1F-C87469C96C39}" destId="{34FCC28C-8041-DB41-AFB3-3EDB5ACD3C8A}" srcOrd="1" destOrd="0" presId="urn:microsoft.com/office/officeart/2005/8/layout/process2"/>
    <dgm:cxn modelId="{A535D9C0-8998-6F4E-85F3-3AC9230C1531}" type="presOf" srcId="{845C0568-E360-594A-9FB4-13F469EF60EC}" destId="{84F642B3-FCFF-A94B-A131-1115E96A2B6B}" srcOrd="1" destOrd="0" presId="urn:microsoft.com/office/officeart/2005/8/layout/process2"/>
    <dgm:cxn modelId="{2C2064C6-8489-B246-B59C-B4B212BCC77E}" srcId="{9ABECAA7-0DEA-0649-9674-D15F88FA31F0}" destId="{BBFBBAEF-47FC-284C-AC79-4EF05FA6136D}" srcOrd="2" destOrd="0" parTransId="{6364B76A-8F78-6144-987D-C1CD311F3BCB}" sibTransId="{E6A190C4-F33B-F943-BB8A-B1D0CA688D37}"/>
    <dgm:cxn modelId="{720C4CE5-0F71-A04E-9D77-B7A792C70046}" srcId="{9ABECAA7-0DEA-0649-9674-D15F88FA31F0}" destId="{3F576C50-A3F0-E348-8850-9996D867C50D}" srcOrd="3" destOrd="0" parTransId="{D8997D4A-390E-F648-9ABE-FBAF8C26523D}" sibTransId="{34C8F691-080F-454D-8D63-1004DA7CCD4A}"/>
    <dgm:cxn modelId="{65565DEF-50CE-A147-AF33-FAE3F7454D69}" type="presOf" srcId="{4A3A5888-3E80-5547-BD1F-C87469C96C39}" destId="{561D95E7-7037-A842-8232-A309FA638682}" srcOrd="0" destOrd="0" presId="urn:microsoft.com/office/officeart/2005/8/layout/process2"/>
    <dgm:cxn modelId="{21DA0BF2-FDAA-9D41-A02C-988E49C659AC}" type="presOf" srcId="{C2C99FD9-DD15-1E46-9C50-7A89B582F0F7}" destId="{A1C0889A-F853-D948-9D99-8BA5248D62B5}" srcOrd="0" destOrd="0" presId="urn:microsoft.com/office/officeart/2005/8/layout/process2"/>
    <dgm:cxn modelId="{83C442FB-1F8B-5947-9ABB-2ACA0F4037A8}" type="presOf" srcId="{34C8F691-080F-454D-8D63-1004DA7CCD4A}" destId="{C56EA393-DF93-874E-BA4A-76903EF84C48}" srcOrd="0" destOrd="0" presId="urn:microsoft.com/office/officeart/2005/8/layout/process2"/>
    <dgm:cxn modelId="{40C54877-E91F-C64F-A2BB-5134DB4C4042}" type="presParOf" srcId="{94893389-7B0B-B649-9B4E-5E4FC80FFCCF}" destId="{A1C0889A-F853-D948-9D99-8BA5248D62B5}" srcOrd="0" destOrd="0" presId="urn:microsoft.com/office/officeart/2005/8/layout/process2"/>
    <dgm:cxn modelId="{26E01EEF-9733-8343-A711-AF9E4CC4DAC3}" type="presParOf" srcId="{94893389-7B0B-B649-9B4E-5E4FC80FFCCF}" destId="{561D95E7-7037-A842-8232-A309FA638682}" srcOrd="1" destOrd="0" presId="urn:microsoft.com/office/officeart/2005/8/layout/process2"/>
    <dgm:cxn modelId="{DE562E24-8D2E-6941-832A-6EF33B9C05E3}" type="presParOf" srcId="{561D95E7-7037-A842-8232-A309FA638682}" destId="{34FCC28C-8041-DB41-AFB3-3EDB5ACD3C8A}" srcOrd="0" destOrd="0" presId="urn:microsoft.com/office/officeart/2005/8/layout/process2"/>
    <dgm:cxn modelId="{BE611AFD-D97B-6A42-A2C6-F8BF8825ED98}" type="presParOf" srcId="{94893389-7B0B-B649-9B4E-5E4FC80FFCCF}" destId="{B80BD7C7-5AA9-0C47-B9F0-555DFBB13FF1}" srcOrd="2" destOrd="0" presId="urn:microsoft.com/office/officeart/2005/8/layout/process2"/>
    <dgm:cxn modelId="{B26B8729-CC37-B848-805A-3DCE364EB61F}" type="presParOf" srcId="{94893389-7B0B-B649-9B4E-5E4FC80FFCCF}" destId="{9337F52D-44F5-AC4C-BFA7-B6B321550DAE}" srcOrd="3" destOrd="0" presId="urn:microsoft.com/office/officeart/2005/8/layout/process2"/>
    <dgm:cxn modelId="{C151B791-C726-0944-8CAB-6E4D293C1967}" type="presParOf" srcId="{9337F52D-44F5-AC4C-BFA7-B6B321550DAE}" destId="{84F642B3-FCFF-A94B-A131-1115E96A2B6B}" srcOrd="0" destOrd="0" presId="urn:microsoft.com/office/officeart/2005/8/layout/process2"/>
    <dgm:cxn modelId="{28F1D509-F3BF-3A4B-8C24-05FCC4516F1C}" type="presParOf" srcId="{94893389-7B0B-B649-9B4E-5E4FC80FFCCF}" destId="{EAEB6A90-5F56-7043-9CF1-4ADDAC1320C7}" srcOrd="4" destOrd="0" presId="urn:microsoft.com/office/officeart/2005/8/layout/process2"/>
    <dgm:cxn modelId="{65718560-C813-4E4F-8B6D-A8987AE1351D}" type="presParOf" srcId="{94893389-7B0B-B649-9B4E-5E4FC80FFCCF}" destId="{5A9FA2DA-E9D4-6E41-B4BD-286614D0562D}" srcOrd="5" destOrd="0" presId="urn:microsoft.com/office/officeart/2005/8/layout/process2"/>
    <dgm:cxn modelId="{26E26B0A-44FE-AB4B-8033-F441615EA060}" type="presParOf" srcId="{5A9FA2DA-E9D4-6E41-B4BD-286614D0562D}" destId="{29D666DA-5AB1-4449-A3A4-A941810672E6}" srcOrd="0" destOrd="0" presId="urn:microsoft.com/office/officeart/2005/8/layout/process2"/>
    <dgm:cxn modelId="{DDCB56D6-3266-5946-AC6E-511DAD953703}" type="presParOf" srcId="{94893389-7B0B-B649-9B4E-5E4FC80FFCCF}" destId="{02550FC9-A608-CC40-BE0D-530D0879E0A4}" srcOrd="6" destOrd="0" presId="urn:microsoft.com/office/officeart/2005/8/layout/process2"/>
    <dgm:cxn modelId="{D0A071B0-DD19-354D-9F83-8A2D0C344AFA}" type="presParOf" srcId="{94893389-7B0B-B649-9B4E-5E4FC80FFCCF}" destId="{C56EA393-DF93-874E-BA4A-76903EF84C48}" srcOrd="7" destOrd="0" presId="urn:microsoft.com/office/officeart/2005/8/layout/process2"/>
    <dgm:cxn modelId="{77E21904-6AB5-964C-AFF3-C443D6711133}" type="presParOf" srcId="{C56EA393-DF93-874E-BA4A-76903EF84C48}" destId="{C8812D40-785F-3745-928D-C6FED9A4057F}" srcOrd="0" destOrd="0" presId="urn:microsoft.com/office/officeart/2005/8/layout/process2"/>
    <dgm:cxn modelId="{63459D1A-540E-2647-BF85-475E6AED20D3}" type="presParOf" srcId="{94893389-7B0B-B649-9B4E-5E4FC80FFCCF}" destId="{8146A671-70C1-DA4B-AF01-18DB61F2A57A}" srcOrd="8" destOrd="0" presId="urn:microsoft.com/office/officeart/2005/8/layout/process2"/>
    <dgm:cxn modelId="{E6EEDAFC-4E35-6342-B8DB-8E1D22EBEFC3}" type="presParOf" srcId="{94893389-7B0B-B649-9B4E-5E4FC80FFCCF}" destId="{FA238D63-B97C-4B49-9A98-FBF26086B0BA}" srcOrd="9" destOrd="0" presId="urn:microsoft.com/office/officeart/2005/8/layout/process2"/>
    <dgm:cxn modelId="{88E570B7-FEE5-2E4C-90B3-0674573AE9C2}" type="presParOf" srcId="{FA238D63-B97C-4B49-9A98-FBF26086B0BA}" destId="{07AB5162-7605-CE4B-993A-0B06E5E259DD}" srcOrd="0" destOrd="0" presId="urn:microsoft.com/office/officeart/2005/8/layout/process2"/>
    <dgm:cxn modelId="{1D9D7ABD-2213-DC4C-BFB7-726A76614067}" type="presParOf" srcId="{94893389-7B0B-B649-9B4E-5E4FC80FFCCF}" destId="{91E4E3AA-FFF4-7B4C-80A4-97D461C52C5D}" srcOrd="10" destOrd="0" presId="urn:microsoft.com/office/officeart/2005/8/layout/process2"/>
    <dgm:cxn modelId="{34A07E81-B30D-D848-A687-0F7A8D6C30FE}" type="presParOf" srcId="{94893389-7B0B-B649-9B4E-5E4FC80FFCCF}" destId="{1873CD7F-E888-354C-9408-2FA7F27C182D}" srcOrd="11" destOrd="0" presId="urn:microsoft.com/office/officeart/2005/8/layout/process2"/>
    <dgm:cxn modelId="{C05EB8D8-1056-2A40-9A17-F513D509DC22}" type="presParOf" srcId="{1873CD7F-E888-354C-9408-2FA7F27C182D}" destId="{A7F29F0E-93E9-6A40-88A4-0D47B1F4B26B}" srcOrd="0" destOrd="0" presId="urn:microsoft.com/office/officeart/2005/8/layout/process2"/>
    <dgm:cxn modelId="{D2C46E66-1513-8A45-8DE1-A3ED2E50B3FF}" type="presParOf" srcId="{94893389-7B0B-B649-9B4E-5E4FC80FFCCF}" destId="{3165936B-F2A1-B54E-99B2-541D82540292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9A9938-8542-974D-B303-E4306790585A}" type="doc">
      <dgm:prSet loTypeId="urn:microsoft.com/office/officeart/2005/8/layout/pyramid1" loCatId="" qsTypeId="urn:microsoft.com/office/officeart/2005/8/quickstyle/simple4" qsCatId="simple" csTypeId="urn:microsoft.com/office/officeart/2005/8/colors/accent6_5" csCatId="accent6" phldr="1"/>
      <dgm:spPr/>
    </dgm:pt>
    <dgm:pt modelId="{DBDF9764-39F7-3E45-B647-E5818FDC4997}">
      <dgm:prSet phldrT="[Text]" custT="1"/>
      <dgm:spPr/>
      <dgm:t>
        <a:bodyPr/>
        <a:lstStyle/>
        <a:p>
          <a:r>
            <a:rPr lang="hu-HU" sz="2000" noProof="0" dirty="0"/>
            <a:t>Vezetőség és dolgozók </a:t>
          </a:r>
          <a:r>
            <a:rPr lang="hu-HU" sz="2000" noProof="0" dirty="0" err="1"/>
            <a:t>elköteleződése</a:t>
          </a:r>
          <a:endParaRPr lang="hu-HU" sz="2000" noProof="0" dirty="0"/>
        </a:p>
      </dgm:t>
    </dgm:pt>
    <dgm:pt modelId="{3EC3B24F-BFAD-E044-9487-4B34138733C2}" type="parTrans" cxnId="{9C044FD2-0D2C-9D42-AED3-CB4D3AC0F69E}">
      <dgm:prSet/>
      <dgm:spPr/>
      <dgm:t>
        <a:bodyPr/>
        <a:lstStyle/>
        <a:p>
          <a:endParaRPr lang="en-US"/>
        </a:p>
      </dgm:t>
    </dgm:pt>
    <dgm:pt modelId="{F830E7A6-86DC-BE4B-92F1-F3738CF28010}" type="sibTrans" cxnId="{9C044FD2-0D2C-9D42-AED3-CB4D3AC0F69E}">
      <dgm:prSet/>
      <dgm:spPr/>
      <dgm:t>
        <a:bodyPr/>
        <a:lstStyle/>
        <a:p>
          <a:endParaRPr lang="en-US"/>
        </a:p>
      </dgm:t>
    </dgm:pt>
    <dgm:pt modelId="{B1925BB0-31B5-3A48-AB6B-B11379EDBD3B}">
      <dgm:prSet phldrT="[Text]" custT="1"/>
      <dgm:spPr/>
      <dgm:t>
        <a:bodyPr/>
        <a:lstStyle/>
        <a:p>
          <a:endParaRPr lang="hu-HU" sz="2000" noProof="0" dirty="0"/>
        </a:p>
        <a:p>
          <a:r>
            <a:rPr lang="hu-HU" sz="2000" noProof="0" dirty="0"/>
            <a:t>HACCP</a:t>
          </a:r>
          <a:endParaRPr lang="hu-HU" sz="2400" noProof="0" dirty="0"/>
        </a:p>
      </dgm:t>
    </dgm:pt>
    <dgm:pt modelId="{2CAA2AC8-F7DC-684B-98DC-243AC5A57539}" type="parTrans" cxnId="{9723D4DB-98F0-9B44-8ECD-1C83D695885B}">
      <dgm:prSet/>
      <dgm:spPr/>
      <dgm:t>
        <a:bodyPr/>
        <a:lstStyle/>
        <a:p>
          <a:endParaRPr lang="en-US"/>
        </a:p>
      </dgm:t>
    </dgm:pt>
    <dgm:pt modelId="{710958F0-8D30-0047-81D7-00BB7318623C}" type="sibTrans" cxnId="{9723D4DB-98F0-9B44-8ECD-1C83D695885B}">
      <dgm:prSet/>
      <dgm:spPr/>
      <dgm:t>
        <a:bodyPr/>
        <a:lstStyle/>
        <a:p>
          <a:endParaRPr lang="en-US"/>
        </a:p>
      </dgm:t>
    </dgm:pt>
    <dgm:pt modelId="{B66FD9F6-BF7E-CA40-BA5D-153B0C030265}">
      <dgm:prSet phldrT="[Text]" custT="1"/>
      <dgm:spPr/>
      <dgm:t>
        <a:bodyPr/>
        <a:lstStyle/>
        <a:p>
          <a:r>
            <a:rPr lang="hu-HU" sz="2000" noProof="0" dirty="0"/>
            <a:t>Előfeltételek (PRP)</a:t>
          </a:r>
        </a:p>
      </dgm:t>
    </dgm:pt>
    <dgm:pt modelId="{97E91363-B668-0646-A3C0-9EA25F7217E4}" type="parTrans" cxnId="{95C1F9BB-E15D-7A47-B18E-BECEAEF58CC2}">
      <dgm:prSet/>
      <dgm:spPr/>
      <dgm:t>
        <a:bodyPr/>
        <a:lstStyle/>
        <a:p>
          <a:endParaRPr lang="en-US"/>
        </a:p>
      </dgm:t>
    </dgm:pt>
    <dgm:pt modelId="{A8DCCE9A-5BEC-4D41-AC59-F5F0F23DC3CE}" type="sibTrans" cxnId="{95C1F9BB-E15D-7A47-B18E-BECEAEF58CC2}">
      <dgm:prSet/>
      <dgm:spPr/>
      <dgm:t>
        <a:bodyPr/>
        <a:lstStyle/>
        <a:p>
          <a:endParaRPr lang="en-US"/>
        </a:p>
      </dgm:t>
    </dgm:pt>
    <dgm:pt modelId="{C10C1BA4-CB12-5F4B-B7D1-FAB9D4BD231E}" type="pres">
      <dgm:prSet presAssocID="{B09A9938-8542-974D-B303-E4306790585A}" presName="Name0" presStyleCnt="0">
        <dgm:presLayoutVars>
          <dgm:dir/>
          <dgm:animLvl val="lvl"/>
          <dgm:resizeHandles val="exact"/>
        </dgm:presLayoutVars>
      </dgm:prSet>
      <dgm:spPr/>
    </dgm:pt>
    <dgm:pt modelId="{448C4E7A-1746-BC41-94AE-B9909FD2FF74}" type="pres">
      <dgm:prSet presAssocID="{B1925BB0-31B5-3A48-AB6B-B11379EDBD3B}" presName="Name8" presStyleCnt="0"/>
      <dgm:spPr/>
    </dgm:pt>
    <dgm:pt modelId="{8E7996DE-103D-584E-9560-EB5F65C84839}" type="pres">
      <dgm:prSet presAssocID="{B1925BB0-31B5-3A48-AB6B-B11379EDBD3B}" presName="level" presStyleLbl="node1" presStyleIdx="0" presStyleCnt="3">
        <dgm:presLayoutVars>
          <dgm:chMax val="1"/>
          <dgm:bulletEnabled val="1"/>
        </dgm:presLayoutVars>
      </dgm:prSet>
      <dgm:spPr/>
    </dgm:pt>
    <dgm:pt modelId="{ACAA5418-A7E6-6648-807F-16721629F21B}" type="pres">
      <dgm:prSet presAssocID="{B1925BB0-31B5-3A48-AB6B-B11379EDBD3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4E2C1C5-E7C6-4A41-AF84-CAA09F8EF94F}" type="pres">
      <dgm:prSet presAssocID="{B66FD9F6-BF7E-CA40-BA5D-153B0C030265}" presName="Name8" presStyleCnt="0"/>
      <dgm:spPr/>
    </dgm:pt>
    <dgm:pt modelId="{080E2869-960E-C44E-A75D-628A10AEAED4}" type="pres">
      <dgm:prSet presAssocID="{B66FD9F6-BF7E-CA40-BA5D-153B0C030265}" presName="level" presStyleLbl="node1" presStyleIdx="1" presStyleCnt="3">
        <dgm:presLayoutVars>
          <dgm:chMax val="1"/>
          <dgm:bulletEnabled val="1"/>
        </dgm:presLayoutVars>
      </dgm:prSet>
      <dgm:spPr/>
    </dgm:pt>
    <dgm:pt modelId="{D5939A7C-2A27-4D49-9730-F48A85BD261E}" type="pres">
      <dgm:prSet presAssocID="{B66FD9F6-BF7E-CA40-BA5D-153B0C03026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818DBD5-2B61-7B40-AFD4-5C217599BFC3}" type="pres">
      <dgm:prSet presAssocID="{DBDF9764-39F7-3E45-B647-E5818FDC4997}" presName="Name8" presStyleCnt="0"/>
      <dgm:spPr/>
    </dgm:pt>
    <dgm:pt modelId="{847A170D-286F-4F4C-9E73-11FFAC89572C}" type="pres">
      <dgm:prSet presAssocID="{DBDF9764-39F7-3E45-B647-E5818FDC4997}" presName="level" presStyleLbl="node1" presStyleIdx="2" presStyleCnt="3">
        <dgm:presLayoutVars>
          <dgm:chMax val="1"/>
          <dgm:bulletEnabled val="1"/>
        </dgm:presLayoutVars>
      </dgm:prSet>
      <dgm:spPr/>
    </dgm:pt>
    <dgm:pt modelId="{0336F448-CA45-124D-B504-BDAE8808043E}" type="pres">
      <dgm:prSet presAssocID="{DBDF9764-39F7-3E45-B647-E5818FDC4997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42F8707-A9AD-A944-A7EC-A9A66486450D}" type="presOf" srcId="{B66FD9F6-BF7E-CA40-BA5D-153B0C030265}" destId="{080E2869-960E-C44E-A75D-628A10AEAED4}" srcOrd="0" destOrd="0" presId="urn:microsoft.com/office/officeart/2005/8/layout/pyramid1"/>
    <dgm:cxn modelId="{D03CB41F-AC84-5541-A2BB-35E762C716D1}" type="presOf" srcId="{B66FD9F6-BF7E-CA40-BA5D-153B0C030265}" destId="{D5939A7C-2A27-4D49-9730-F48A85BD261E}" srcOrd="1" destOrd="0" presId="urn:microsoft.com/office/officeart/2005/8/layout/pyramid1"/>
    <dgm:cxn modelId="{C66F2B2D-46B2-BA43-9666-A502ECAC295C}" type="presOf" srcId="{DBDF9764-39F7-3E45-B647-E5818FDC4997}" destId="{847A170D-286F-4F4C-9E73-11FFAC89572C}" srcOrd="0" destOrd="0" presId="urn:microsoft.com/office/officeart/2005/8/layout/pyramid1"/>
    <dgm:cxn modelId="{E3D8A539-8620-EE40-8936-95B17A27DBC4}" type="presOf" srcId="{B09A9938-8542-974D-B303-E4306790585A}" destId="{C10C1BA4-CB12-5F4B-B7D1-FAB9D4BD231E}" srcOrd="0" destOrd="0" presId="urn:microsoft.com/office/officeart/2005/8/layout/pyramid1"/>
    <dgm:cxn modelId="{E4BFFF54-3012-9444-92DF-DBED0654E3F2}" type="presOf" srcId="{DBDF9764-39F7-3E45-B647-E5818FDC4997}" destId="{0336F448-CA45-124D-B504-BDAE8808043E}" srcOrd="1" destOrd="0" presId="urn:microsoft.com/office/officeart/2005/8/layout/pyramid1"/>
    <dgm:cxn modelId="{412BAD7A-421E-C941-9AB0-CBAB9BDC7559}" type="presOf" srcId="{B1925BB0-31B5-3A48-AB6B-B11379EDBD3B}" destId="{8E7996DE-103D-584E-9560-EB5F65C84839}" srcOrd="0" destOrd="0" presId="urn:microsoft.com/office/officeart/2005/8/layout/pyramid1"/>
    <dgm:cxn modelId="{E047C78D-1228-1A43-868C-BECD98059E56}" type="presOf" srcId="{B1925BB0-31B5-3A48-AB6B-B11379EDBD3B}" destId="{ACAA5418-A7E6-6648-807F-16721629F21B}" srcOrd="1" destOrd="0" presId="urn:microsoft.com/office/officeart/2005/8/layout/pyramid1"/>
    <dgm:cxn modelId="{95C1F9BB-E15D-7A47-B18E-BECEAEF58CC2}" srcId="{B09A9938-8542-974D-B303-E4306790585A}" destId="{B66FD9F6-BF7E-CA40-BA5D-153B0C030265}" srcOrd="1" destOrd="0" parTransId="{97E91363-B668-0646-A3C0-9EA25F7217E4}" sibTransId="{A8DCCE9A-5BEC-4D41-AC59-F5F0F23DC3CE}"/>
    <dgm:cxn modelId="{9C044FD2-0D2C-9D42-AED3-CB4D3AC0F69E}" srcId="{B09A9938-8542-974D-B303-E4306790585A}" destId="{DBDF9764-39F7-3E45-B647-E5818FDC4997}" srcOrd="2" destOrd="0" parTransId="{3EC3B24F-BFAD-E044-9487-4B34138733C2}" sibTransId="{F830E7A6-86DC-BE4B-92F1-F3738CF28010}"/>
    <dgm:cxn modelId="{9723D4DB-98F0-9B44-8ECD-1C83D695885B}" srcId="{B09A9938-8542-974D-B303-E4306790585A}" destId="{B1925BB0-31B5-3A48-AB6B-B11379EDBD3B}" srcOrd="0" destOrd="0" parTransId="{2CAA2AC8-F7DC-684B-98DC-243AC5A57539}" sibTransId="{710958F0-8D30-0047-81D7-00BB7318623C}"/>
    <dgm:cxn modelId="{842772AB-13C5-C042-B1A1-5587183C93AE}" type="presParOf" srcId="{C10C1BA4-CB12-5F4B-B7D1-FAB9D4BD231E}" destId="{448C4E7A-1746-BC41-94AE-B9909FD2FF74}" srcOrd="0" destOrd="0" presId="urn:microsoft.com/office/officeart/2005/8/layout/pyramid1"/>
    <dgm:cxn modelId="{1D2C4DC2-FBE1-3743-A5DB-2FE76DEE01D2}" type="presParOf" srcId="{448C4E7A-1746-BC41-94AE-B9909FD2FF74}" destId="{8E7996DE-103D-584E-9560-EB5F65C84839}" srcOrd="0" destOrd="0" presId="urn:microsoft.com/office/officeart/2005/8/layout/pyramid1"/>
    <dgm:cxn modelId="{E7F29A2A-892E-CD46-95E6-F4CAF225E384}" type="presParOf" srcId="{448C4E7A-1746-BC41-94AE-B9909FD2FF74}" destId="{ACAA5418-A7E6-6648-807F-16721629F21B}" srcOrd="1" destOrd="0" presId="urn:microsoft.com/office/officeart/2005/8/layout/pyramid1"/>
    <dgm:cxn modelId="{5F120C0D-7C40-434C-93CE-F719038AF2DD}" type="presParOf" srcId="{C10C1BA4-CB12-5F4B-B7D1-FAB9D4BD231E}" destId="{B4E2C1C5-E7C6-4A41-AF84-CAA09F8EF94F}" srcOrd="1" destOrd="0" presId="urn:microsoft.com/office/officeart/2005/8/layout/pyramid1"/>
    <dgm:cxn modelId="{BFA73AF9-6266-4547-ACA5-E1200C85DAC5}" type="presParOf" srcId="{B4E2C1C5-E7C6-4A41-AF84-CAA09F8EF94F}" destId="{080E2869-960E-C44E-A75D-628A10AEAED4}" srcOrd="0" destOrd="0" presId="urn:microsoft.com/office/officeart/2005/8/layout/pyramid1"/>
    <dgm:cxn modelId="{6951080F-5BB0-A142-8D59-1A72DDB6EEFA}" type="presParOf" srcId="{B4E2C1C5-E7C6-4A41-AF84-CAA09F8EF94F}" destId="{D5939A7C-2A27-4D49-9730-F48A85BD261E}" srcOrd="1" destOrd="0" presId="urn:microsoft.com/office/officeart/2005/8/layout/pyramid1"/>
    <dgm:cxn modelId="{ECD03849-CC21-784A-A75D-77D1E61205AD}" type="presParOf" srcId="{C10C1BA4-CB12-5F4B-B7D1-FAB9D4BD231E}" destId="{5818DBD5-2B61-7B40-AFD4-5C217599BFC3}" srcOrd="2" destOrd="0" presId="urn:microsoft.com/office/officeart/2005/8/layout/pyramid1"/>
    <dgm:cxn modelId="{1F3E0B5A-AFDD-7443-822D-C89B7D3156D5}" type="presParOf" srcId="{5818DBD5-2B61-7B40-AFD4-5C217599BFC3}" destId="{847A170D-286F-4F4C-9E73-11FFAC89572C}" srcOrd="0" destOrd="0" presId="urn:microsoft.com/office/officeart/2005/8/layout/pyramid1"/>
    <dgm:cxn modelId="{A5482C28-84A9-EE46-9A1D-BAFAD0610A09}" type="presParOf" srcId="{5818DBD5-2B61-7B40-AFD4-5C217599BFC3}" destId="{0336F448-CA45-124D-B504-BDAE8808043E}" srcOrd="1" destOrd="0" presId="urn:microsoft.com/office/officeart/2005/8/layout/pyramid1"/>
  </dgm:cxnLst>
  <dgm:bg/>
  <dgm:whole>
    <a:ln w="25400" cap="rnd">
      <a:noFill/>
      <a:round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9B436E-5D28-F445-851D-6DDB75CA6160}" type="doc">
      <dgm:prSet loTypeId="urn:microsoft.com/office/officeart/2005/8/layout/process4" loCatId="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3D779747-3EFC-5943-A600-DEF82E0A8BD0}">
      <dgm:prSet phldrT="[Text]"/>
      <dgm:spPr/>
      <dgm:t>
        <a:bodyPr/>
        <a:lstStyle/>
        <a:p>
          <a:r>
            <a:rPr lang="hu-HU"/>
            <a:t>HACCP alapelvek</a:t>
          </a:r>
          <a:r>
            <a:rPr lang="hu-HU" baseline="0"/>
            <a:t> alkalmazása</a:t>
          </a:r>
          <a:endParaRPr lang="hu-HU"/>
        </a:p>
      </dgm:t>
    </dgm:pt>
    <dgm:pt modelId="{11548659-B769-3D46-8182-0E4698840E49}" type="parTrans" cxnId="{EB82FC44-9B68-9143-B604-21E9ECA29918}">
      <dgm:prSet/>
      <dgm:spPr/>
      <dgm:t>
        <a:bodyPr/>
        <a:lstStyle/>
        <a:p>
          <a:endParaRPr lang="en-US"/>
        </a:p>
      </dgm:t>
    </dgm:pt>
    <dgm:pt modelId="{79207262-1450-6E47-A6C9-97487B8C7917}" type="sibTrans" cxnId="{EB82FC44-9B68-9143-B604-21E9ECA29918}">
      <dgm:prSet/>
      <dgm:spPr/>
      <dgm:t>
        <a:bodyPr/>
        <a:lstStyle/>
        <a:p>
          <a:endParaRPr lang="en-US"/>
        </a:p>
      </dgm:t>
    </dgm:pt>
    <dgm:pt modelId="{5B4D2DA5-4E84-E54D-B3F0-086E10C1D20F}">
      <dgm:prSet phldrT="[Text]"/>
      <dgm:spPr/>
      <dgm:t>
        <a:bodyPr/>
        <a:lstStyle/>
        <a:p>
          <a:r>
            <a:rPr lang="hu-HU"/>
            <a:t>HACCP terv elkészítése</a:t>
          </a:r>
        </a:p>
      </dgm:t>
    </dgm:pt>
    <dgm:pt modelId="{0AB18E33-AB96-AE47-85A7-28F2AF0FD008}" type="parTrans" cxnId="{EC462F9B-0421-A14F-8FF0-A5FAE10C0466}">
      <dgm:prSet/>
      <dgm:spPr/>
      <dgm:t>
        <a:bodyPr/>
        <a:lstStyle/>
        <a:p>
          <a:endParaRPr lang="en-US"/>
        </a:p>
      </dgm:t>
    </dgm:pt>
    <dgm:pt modelId="{95FB81E6-E82D-4F4C-BACE-246AA43BC6BA}" type="sibTrans" cxnId="{EC462F9B-0421-A14F-8FF0-A5FAE10C0466}">
      <dgm:prSet/>
      <dgm:spPr/>
      <dgm:t>
        <a:bodyPr/>
        <a:lstStyle/>
        <a:p>
          <a:endParaRPr lang="en-US"/>
        </a:p>
      </dgm:t>
    </dgm:pt>
    <dgm:pt modelId="{814AAA25-DEF2-E246-A60E-AD3325EF34C8}">
      <dgm:prSet phldrT="[Text]"/>
      <dgm:spPr/>
      <dgm:t>
        <a:bodyPr/>
        <a:lstStyle/>
        <a:p>
          <a:r>
            <a:rPr lang="hu-HU"/>
            <a:t>HACCP terv</a:t>
          </a:r>
          <a:r>
            <a:rPr lang="hu-HU" baseline="0"/>
            <a:t> validálása</a:t>
          </a:r>
          <a:endParaRPr lang="hu-HU"/>
        </a:p>
      </dgm:t>
    </dgm:pt>
    <dgm:pt modelId="{E4684805-4B67-4743-B625-02353A521C76}" type="parTrans" cxnId="{7F687060-B876-3046-8ECB-0366D6751116}">
      <dgm:prSet/>
      <dgm:spPr/>
      <dgm:t>
        <a:bodyPr/>
        <a:lstStyle/>
        <a:p>
          <a:endParaRPr lang="en-US"/>
        </a:p>
      </dgm:t>
    </dgm:pt>
    <dgm:pt modelId="{675E4C99-9417-354D-BDCF-C144BB66D1FE}" type="sibTrans" cxnId="{7F687060-B876-3046-8ECB-0366D6751116}">
      <dgm:prSet/>
      <dgm:spPr/>
      <dgm:t>
        <a:bodyPr/>
        <a:lstStyle/>
        <a:p>
          <a:endParaRPr lang="en-US"/>
        </a:p>
      </dgm:t>
    </dgm:pt>
    <dgm:pt modelId="{1AEBD03C-A5E0-0B46-B85C-23CF4BB9522C}">
      <dgm:prSet/>
      <dgm:spPr/>
      <dgm:t>
        <a:bodyPr/>
        <a:lstStyle/>
        <a:p>
          <a:r>
            <a:rPr lang="hu-HU"/>
            <a:t>HACCP terv</a:t>
          </a:r>
          <a:r>
            <a:rPr lang="hu-HU" baseline="0"/>
            <a:t> bevezetése</a:t>
          </a:r>
          <a:endParaRPr lang="hu-HU"/>
        </a:p>
      </dgm:t>
    </dgm:pt>
    <dgm:pt modelId="{09B5DB65-25C8-0240-9C7D-C1F25D13B147}" type="parTrans" cxnId="{D4045398-AA41-D14A-B949-4216C536DE8B}">
      <dgm:prSet/>
      <dgm:spPr/>
      <dgm:t>
        <a:bodyPr/>
        <a:lstStyle/>
        <a:p>
          <a:endParaRPr lang="en-US"/>
        </a:p>
      </dgm:t>
    </dgm:pt>
    <dgm:pt modelId="{E4B4E4F5-6623-BF46-A286-0EF6F49FFE60}" type="sibTrans" cxnId="{D4045398-AA41-D14A-B949-4216C536DE8B}">
      <dgm:prSet/>
      <dgm:spPr/>
      <dgm:t>
        <a:bodyPr/>
        <a:lstStyle/>
        <a:p>
          <a:endParaRPr lang="en-US"/>
        </a:p>
      </dgm:t>
    </dgm:pt>
    <dgm:pt modelId="{9054B6A5-43EF-BA4B-A793-A56ACAFCD3BB}">
      <dgm:prSet/>
      <dgm:spPr/>
      <dgm:t>
        <a:bodyPr/>
        <a:lstStyle/>
        <a:p>
          <a:r>
            <a:rPr lang="hu-HU"/>
            <a:t>A tevékenységek verifikálása</a:t>
          </a:r>
        </a:p>
      </dgm:t>
    </dgm:pt>
    <dgm:pt modelId="{A852BD0E-0578-BC49-B909-2369E0A1BC7C}" type="parTrans" cxnId="{D9522C20-E53C-A044-9646-A8BB4797F73F}">
      <dgm:prSet/>
      <dgm:spPr/>
      <dgm:t>
        <a:bodyPr/>
        <a:lstStyle/>
        <a:p>
          <a:endParaRPr lang="en-US"/>
        </a:p>
      </dgm:t>
    </dgm:pt>
    <dgm:pt modelId="{6991682E-D7F8-C542-8487-ECE3992C47BA}" type="sibTrans" cxnId="{D9522C20-E53C-A044-9646-A8BB4797F73F}">
      <dgm:prSet/>
      <dgm:spPr/>
      <dgm:t>
        <a:bodyPr/>
        <a:lstStyle/>
        <a:p>
          <a:endParaRPr lang="en-US"/>
        </a:p>
      </dgm:t>
    </dgm:pt>
    <dgm:pt modelId="{E5832D7C-808D-AB43-9264-F73DF6D5403F}">
      <dgm:prSet/>
      <dgm:spPr/>
      <dgm:t>
        <a:bodyPr/>
        <a:lstStyle/>
        <a:p>
          <a:r>
            <a:rPr lang="hu-HU"/>
            <a:t>A tevékenységek</a:t>
          </a:r>
          <a:r>
            <a:rPr lang="hu-HU" baseline="0"/>
            <a:t> felülvizsgálata</a:t>
          </a:r>
          <a:endParaRPr lang="hu-HU"/>
        </a:p>
      </dgm:t>
    </dgm:pt>
    <dgm:pt modelId="{E6577AB2-4355-0F4B-890A-0D4DEFD24BEF}" type="parTrans" cxnId="{6183926E-D513-4E4E-B8A2-E1869C69CC7E}">
      <dgm:prSet/>
      <dgm:spPr/>
      <dgm:t>
        <a:bodyPr/>
        <a:lstStyle/>
        <a:p>
          <a:endParaRPr lang="en-US"/>
        </a:p>
      </dgm:t>
    </dgm:pt>
    <dgm:pt modelId="{D491131A-62B6-7A40-9F5A-CB706CD149B5}" type="sibTrans" cxnId="{6183926E-D513-4E4E-B8A2-E1869C69CC7E}">
      <dgm:prSet/>
      <dgm:spPr/>
      <dgm:t>
        <a:bodyPr/>
        <a:lstStyle/>
        <a:p>
          <a:endParaRPr lang="en-US"/>
        </a:p>
      </dgm:t>
    </dgm:pt>
    <dgm:pt modelId="{88BE60BA-DE5A-C447-85BD-95713A4DA4A8}" type="pres">
      <dgm:prSet presAssocID="{359B436E-5D28-F445-851D-6DDB75CA6160}" presName="Name0" presStyleCnt="0">
        <dgm:presLayoutVars>
          <dgm:dir/>
          <dgm:animLvl val="lvl"/>
          <dgm:resizeHandles val="exact"/>
        </dgm:presLayoutVars>
      </dgm:prSet>
      <dgm:spPr/>
    </dgm:pt>
    <dgm:pt modelId="{E4F33A5F-362A-314A-BF57-B3C6B65347D3}" type="pres">
      <dgm:prSet presAssocID="{E5832D7C-808D-AB43-9264-F73DF6D5403F}" presName="boxAndChildren" presStyleCnt="0"/>
      <dgm:spPr/>
    </dgm:pt>
    <dgm:pt modelId="{4B5CF9F4-ED41-F84F-B757-7387BE287B3E}" type="pres">
      <dgm:prSet presAssocID="{E5832D7C-808D-AB43-9264-F73DF6D5403F}" presName="parentTextBox" presStyleLbl="node1" presStyleIdx="0" presStyleCnt="6"/>
      <dgm:spPr/>
    </dgm:pt>
    <dgm:pt modelId="{37993BA4-C724-3B45-8A68-E1E87A9E18A3}" type="pres">
      <dgm:prSet presAssocID="{6991682E-D7F8-C542-8487-ECE3992C47BA}" presName="sp" presStyleCnt="0"/>
      <dgm:spPr/>
    </dgm:pt>
    <dgm:pt modelId="{B136B2C4-7867-DE4D-8997-2E65880C599A}" type="pres">
      <dgm:prSet presAssocID="{9054B6A5-43EF-BA4B-A793-A56ACAFCD3BB}" presName="arrowAndChildren" presStyleCnt="0"/>
      <dgm:spPr/>
    </dgm:pt>
    <dgm:pt modelId="{4C0E99E8-46A9-6F40-A3B7-5256C54913CF}" type="pres">
      <dgm:prSet presAssocID="{9054B6A5-43EF-BA4B-A793-A56ACAFCD3BB}" presName="parentTextArrow" presStyleLbl="node1" presStyleIdx="1" presStyleCnt="6"/>
      <dgm:spPr/>
    </dgm:pt>
    <dgm:pt modelId="{56B67F40-B8D5-944E-B6DF-41EEBE1DA25C}" type="pres">
      <dgm:prSet presAssocID="{E4B4E4F5-6623-BF46-A286-0EF6F49FFE60}" presName="sp" presStyleCnt="0"/>
      <dgm:spPr/>
    </dgm:pt>
    <dgm:pt modelId="{5F975A9F-AEBC-0144-BA84-D866128E2B2D}" type="pres">
      <dgm:prSet presAssocID="{1AEBD03C-A5E0-0B46-B85C-23CF4BB9522C}" presName="arrowAndChildren" presStyleCnt="0"/>
      <dgm:spPr/>
    </dgm:pt>
    <dgm:pt modelId="{2469295D-C650-494B-BE85-DFDD3EF75A0F}" type="pres">
      <dgm:prSet presAssocID="{1AEBD03C-A5E0-0B46-B85C-23CF4BB9522C}" presName="parentTextArrow" presStyleLbl="node1" presStyleIdx="2" presStyleCnt="6"/>
      <dgm:spPr/>
    </dgm:pt>
    <dgm:pt modelId="{ECAFFC30-2B05-6C4C-B333-8F5533ADE7CA}" type="pres">
      <dgm:prSet presAssocID="{675E4C99-9417-354D-BDCF-C144BB66D1FE}" presName="sp" presStyleCnt="0"/>
      <dgm:spPr/>
    </dgm:pt>
    <dgm:pt modelId="{BD70386E-5614-E34A-B75D-70ADD5D112D4}" type="pres">
      <dgm:prSet presAssocID="{814AAA25-DEF2-E246-A60E-AD3325EF34C8}" presName="arrowAndChildren" presStyleCnt="0"/>
      <dgm:spPr/>
    </dgm:pt>
    <dgm:pt modelId="{F0656FEA-EDDF-9048-92AD-4D27C8D3308B}" type="pres">
      <dgm:prSet presAssocID="{814AAA25-DEF2-E246-A60E-AD3325EF34C8}" presName="parentTextArrow" presStyleLbl="node1" presStyleIdx="3" presStyleCnt="6"/>
      <dgm:spPr/>
    </dgm:pt>
    <dgm:pt modelId="{6F990026-CAC7-FE42-9C62-C254FC984D4B}" type="pres">
      <dgm:prSet presAssocID="{95FB81E6-E82D-4F4C-BACE-246AA43BC6BA}" presName="sp" presStyleCnt="0"/>
      <dgm:spPr/>
    </dgm:pt>
    <dgm:pt modelId="{14F52C9B-36DF-8B4E-B2EF-882962679B05}" type="pres">
      <dgm:prSet presAssocID="{5B4D2DA5-4E84-E54D-B3F0-086E10C1D20F}" presName="arrowAndChildren" presStyleCnt="0"/>
      <dgm:spPr/>
    </dgm:pt>
    <dgm:pt modelId="{57260173-19CF-F24B-ACFB-7D7B913A39F4}" type="pres">
      <dgm:prSet presAssocID="{5B4D2DA5-4E84-E54D-B3F0-086E10C1D20F}" presName="parentTextArrow" presStyleLbl="node1" presStyleIdx="4" presStyleCnt="6"/>
      <dgm:spPr/>
    </dgm:pt>
    <dgm:pt modelId="{E11AF328-3C3C-4848-971F-6EC4D3B1D859}" type="pres">
      <dgm:prSet presAssocID="{79207262-1450-6E47-A6C9-97487B8C7917}" presName="sp" presStyleCnt="0"/>
      <dgm:spPr/>
    </dgm:pt>
    <dgm:pt modelId="{01666502-4C1C-8443-A53A-64E9AC9EC225}" type="pres">
      <dgm:prSet presAssocID="{3D779747-3EFC-5943-A600-DEF82E0A8BD0}" presName="arrowAndChildren" presStyleCnt="0"/>
      <dgm:spPr/>
    </dgm:pt>
    <dgm:pt modelId="{9091879C-F1E1-E849-9603-3E6FA510B866}" type="pres">
      <dgm:prSet presAssocID="{3D779747-3EFC-5943-A600-DEF82E0A8BD0}" presName="parentTextArrow" presStyleLbl="node1" presStyleIdx="5" presStyleCnt="6"/>
      <dgm:spPr/>
    </dgm:pt>
  </dgm:ptLst>
  <dgm:cxnLst>
    <dgm:cxn modelId="{AF02B80A-EC1A-6343-BF43-99B0B9986A8F}" type="presOf" srcId="{E5832D7C-808D-AB43-9264-F73DF6D5403F}" destId="{4B5CF9F4-ED41-F84F-B757-7387BE287B3E}" srcOrd="0" destOrd="0" presId="urn:microsoft.com/office/officeart/2005/8/layout/process4"/>
    <dgm:cxn modelId="{D9522C20-E53C-A044-9646-A8BB4797F73F}" srcId="{359B436E-5D28-F445-851D-6DDB75CA6160}" destId="{9054B6A5-43EF-BA4B-A793-A56ACAFCD3BB}" srcOrd="4" destOrd="0" parTransId="{A852BD0E-0578-BC49-B909-2369E0A1BC7C}" sibTransId="{6991682E-D7F8-C542-8487-ECE3992C47BA}"/>
    <dgm:cxn modelId="{68E6FC24-1006-5D4C-AFAD-035100CBE925}" type="presOf" srcId="{5B4D2DA5-4E84-E54D-B3F0-086E10C1D20F}" destId="{57260173-19CF-F24B-ACFB-7D7B913A39F4}" srcOrd="0" destOrd="0" presId="urn:microsoft.com/office/officeart/2005/8/layout/process4"/>
    <dgm:cxn modelId="{EB82FC44-9B68-9143-B604-21E9ECA29918}" srcId="{359B436E-5D28-F445-851D-6DDB75CA6160}" destId="{3D779747-3EFC-5943-A600-DEF82E0A8BD0}" srcOrd="0" destOrd="0" parTransId="{11548659-B769-3D46-8182-0E4698840E49}" sibTransId="{79207262-1450-6E47-A6C9-97487B8C7917}"/>
    <dgm:cxn modelId="{7F687060-B876-3046-8ECB-0366D6751116}" srcId="{359B436E-5D28-F445-851D-6DDB75CA6160}" destId="{814AAA25-DEF2-E246-A60E-AD3325EF34C8}" srcOrd="2" destOrd="0" parTransId="{E4684805-4B67-4743-B625-02353A521C76}" sibTransId="{675E4C99-9417-354D-BDCF-C144BB66D1FE}"/>
    <dgm:cxn modelId="{6183926E-D513-4E4E-B8A2-E1869C69CC7E}" srcId="{359B436E-5D28-F445-851D-6DDB75CA6160}" destId="{E5832D7C-808D-AB43-9264-F73DF6D5403F}" srcOrd="5" destOrd="0" parTransId="{E6577AB2-4355-0F4B-890A-0D4DEFD24BEF}" sibTransId="{D491131A-62B6-7A40-9F5A-CB706CD149B5}"/>
    <dgm:cxn modelId="{73578B7E-2591-114B-91CD-28AC81506742}" type="presOf" srcId="{9054B6A5-43EF-BA4B-A793-A56ACAFCD3BB}" destId="{4C0E99E8-46A9-6F40-A3B7-5256C54913CF}" srcOrd="0" destOrd="0" presId="urn:microsoft.com/office/officeart/2005/8/layout/process4"/>
    <dgm:cxn modelId="{491EB184-5528-D944-9581-9A86B1B7D15B}" type="presOf" srcId="{814AAA25-DEF2-E246-A60E-AD3325EF34C8}" destId="{F0656FEA-EDDF-9048-92AD-4D27C8D3308B}" srcOrd="0" destOrd="0" presId="urn:microsoft.com/office/officeart/2005/8/layout/process4"/>
    <dgm:cxn modelId="{D59D3B92-FB89-2843-B09A-FBDE42A36C6C}" type="presOf" srcId="{3D779747-3EFC-5943-A600-DEF82E0A8BD0}" destId="{9091879C-F1E1-E849-9603-3E6FA510B866}" srcOrd="0" destOrd="0" presId="urn:microsoft.com/office/officeart/2005/8/layout/process4"/>
    <dgm:cxn modelId="{D4045398-AA41-D14A-B949-4216C536DE8B}" srcId="{359B436E-5D28-F445-851D-6DDB75CA6160}" destId="{1AEBD03C-A5E0-0B46-B85C-23CF4BB9522C}" srcOrd="3" destOrd="0" parTransId="{09B5DB65-25C8-0240-9C7D-C1F25D13B147}" sibTransId="{E4B4E4F5-6623-BF46-A286-0EF6F49FFE60}"/>
    <dgm:cxn modelId="{EC462F9B-0421-A14F-8FF0-A5FAE10C0466}" srcId="{359B436E-5D28-F445-851D-6DDB75CA6160}" destId="{5B4D2DA5-4E84-E54D-B3F0-086E10C1D20F}" srcOrd="1" destOrd="0" parTransId="{0AB18E33-AB96-AE47-85A7-28F2AF0FD008}" sibTransId="{95FB81E6-E82D-4F4C-BACE-246AA43BC6BA}"/>
    <dgm:cxn modelId="{5B3C00BF-5DD1-5044-8031-E34C49AA249A}" type="presOf" srcId="{1AEBD03C-A5E0-0B46-B85C-23CF4BB9522C}" destId="{2469295D-C650-494B-BE85-DFDD3EF75A0F}" srcOrd="0" destOrd="0" presId="urn:microsoft.com/office/officeart/2005/8/layout/process4"/>
    <dgm:cxn modelId="{19623BEF-DBA0-6048-9618-A232E24A1534}" type="presOf" srcId="{359B436E-5D28-F445-851D-6DDB75CA6160}" destId="{88BE60BA-DE5A-C447-85BD-95713A4DA4A8}" srcOrd="0" destOrd="0" presId="urn:microsoft.com/office/officeart/2005/8/layout/process4"/>
    <dgm:cxn modelId="{C3D45E74-FF21-A043-B79D-2B8E730D56CD}" type="presParOf" srcId="{88BE60BA-DE5A-C447-85BD-95713A4DA4A8}" destId="{E4F33A5F-362A-314A-BF57-B3C6B65347D3}" srcOrd="0" destOrd="0" presId="urn:microsoft.com/office/officeart/2005/8/layout/process4"/>
    <dgm:cxn modelId="{D1FA0BCB-6374-394F-A959-81DE2FB59F1D}" type="presParOf" srcId="{E4F33A5F-362A-314A-BF57-B3C6B65347D3}" destId="{4B5CF9F4-ED41-F84F-B757-7387BE287B3E}" srcOrd="0" destOrd="0" presId="urn:microsoft.com/office/officeart/2005/8/layout/process4"/>
    <dgm:cxn modelId="{9C71707A-94B4-6244-95FC-62C260C218AA}" type="presParOf" srcId="{88BE60BA-DE5A-C447-85BD-95713A4DA4A8}" destId="{37993BA4-C724-3B45-8A68-E1E87A9E18A3}" srcOrd="1" destOrd="0" presId="urn:microsoft.com/office/officeart/2005/8/layout/process4"/>
    <dgm:cxn modelId="{A3C4060B-178A-8444-9E31-912A3F7CD56D}" type="presParOf" srcId="{88BE60BA-DE5A-C447-85BD-95713A4DA4A8}" destId="{B136B2C4-7867-DE4D-8997-2E65880C599A}" srcOrd="2" destOrd="0" presId="urn:microsoft.com/office/officeart/2005/8/layout/process4"/>
    <dgm:cxn modelId="{D7F69EF9-A413-1940-A87C-D6C5E9556355}" type="presParOf" srcId="{B136B2C4-7867-DE4D-8997-2E65880C599A}" destId="{4C0E99E8-46A9-6F40-A3B7-5256C54913CF}" srcOrd="0" destOrd="0" presId="urn:microsoft.com/office/officeart/2005/8/layout/process4"/>
    <dgm:cxn modelId="{3E9AA31E-BB5B-214E-9396-BA2533276201}" type="presParOf" srcId="{88BE60BA-DE5A-C447-85BD-95713A4DA4A8}" destId="{56B67F40-B8D5-944E-B6DF-41EEBE1DA25C}" srcOrd="3" destOrd="0" presId="urn:microsoft.com/office/officeart/2005/8/layout/process4"/>
    <dgm:cxn modelId="{4D27F7FD-FEA9-DB41-9DB8-C4FC1682BF46}" type="presParOf" srcId="{88BE60BA-DE5A-C447-85BD-95713A4DA4A8}" destId="{5F975A9F-AEBC-0144-BA84-D866128E2B2D}" srcOrd="4" destOrd="0" presId="urn:microsoft.com/office/officeart/2005/8/layout/process4"/>
    <dgm:cxn modelId="{7D698E98-7838-D249-A409-65247D0D3CBD}" type="presParOf" srcId="{5F975A9F-AEBC-0144-BA84-D866128E2B2D}" destId="{2469295D-C650-494B-BE85-DFDD3EF75A0F}" srcOrd="0" destOrd="0" presId="urn:microsoft.com/office/officeart/2005/8/layout/process4"/>
    <dgm:cxn modelId="{CFFEF171-2704-4A48-9093-485728184C47}" type="presParOf" srcId="{88BE60BA-DE5A-C447-85BD-95713A4DA4A8}" destId="{ECAFFC30-2B05-6C4C-B333-8F5533ADE7CA}" srcOrd="5" destOrd="0" presId="urn:microsoft.com/office/officeart/2005/8/layout/process4"/>
    <dgm:cxn modelId="{E579B205-950F-4F44-B423-C7AA8E84A8D4}" type="presParOf" srcId="{88BE60BA-DE5A-C447-85BD-95713A4DA4A8}" destId="{BD70386E-5614-E34A-B75D-70ADD5D112D4}" srcOrd="6" destOrd="0" presId="urn:microsoft.com/office/officeart/2005/8/layout/process4"/>
    <dgm:cxn modelId="{D0C863B7-2464-CC4A-AF70-B7FA0CC2CD31}" type="presParOf" srcId="{BD70386E-5614-E34A-B75D-70ADD5D112D4}" destId="{F0656FEA-EDDF-9048-92AD-4D27C8D3308B}" srcOrd="0" destOrd="0" presId="urn:microsoft.com/office/officeart/2005/8/layout/process4"/>
    <dgm:cxn modelId="{EF0AB4D3-CC06-2D4A-A2E9-A456B721D44F}" type="presParOf" srcId="{88BE60BA-DE5A-C447-85BD-95713A4DA4A8}" destId="{6F990026-CAC7-FE42-9C62-C254FC984D4B}" srcOrd="7" destOrd="0" presId="urn:microsoft.com/office/officeart/2005/8/layout/process4"/>
    <dgm:cxn modelId="{86818C1F-4E12-6F4D-B7FA-262C5CA95874}" type="presParOf" srcId="{88BE60BA-DE5A-C447-85BD-95713A4DA4A8}" destId="{14F52C9B-36DF-8B4E-B2EF-882962679B05}" srcOrd="8" destOrd="0" presId="urn:microsoft.com/office/officeart/2005/8/layout/process4"/>
    <dgm:cxn modelId="{055DF52A-313B-7244-BFA9-4FE07111862A}" type="presParOf" srcId="{14F52C9B-36DF-8B4E-B2EF-882962679B05}" destId="{57260173-19CF-F24B-ACFB-7D7B913A39F4}" srcOrd="0" destOrd="0" presId="urn:microsoft.com/office/officeart/2005/8/layout/process4"/>
    <dgm:cxn modelId="{B3AF902D-CFCE-A74A-A10F-EC0DD6E0143F}" type="presParOf" srcId="{88BE60BA-DE5A-C447-85BD-95713A4DA4A8}" destId="{E11AF328-3C3C-4848-971F-6EC4D3B1D859}" srcOrd="9" destOrd="0" presId="urn:microsoft.com/office/officeart/2005/8/layout/process4"/>
    <dgm:cxn modelId="{BCFF3202-8268-6143-80AC-3F58C33C2925}" type="presParOf" srcId="{88BE60BA-DE5A-C447-85BD-95713A4DA4A8}" destId="{01666502-4C1C-8443-A53A-64E9AC9EC225}" srcOrd="10" destOrd="0" presId="urn:microsoft.com/office/officeart/2005/8/layout/process4"/>
    <dgm:cxn modelId="{828D272D-99F1-D744-8A2F-FF0C5E6E2CCB}" type="presParOf" srcId="{01666502-4C1C-8443-A53A-64E9AC9EC225}" destId="{9091879C-F1E1-E849-9603-3E6FA510B86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C0889A-F853-D948-9D99-8BA5248D62B5}">
      <dsp:nvSpPr>
        <dsp:cNvPr id="0" name=""/>
        <dsp:cNvSpPr/>
      </dsp:nvSpPr>
      <dsp:spPr>
        <a:xfrm>
          <a:off x="0" y="2279"/>
          <a:ext cx="4940063" cy="37305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rgbClr val="1C9E49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i="0" kern="1200" noProof="0" dirty="0">
              <a:solidFill>
                <a:srgbClr val="1C9E49"/>
              </a:solidFill>
              <a:latin typeface="Helvetica Neue Light"/>
              <a:cs typeface="Helvetica Neue Light"/>
            </a:rPr>
            <a:t>Elméleti határ: nincs nulla kockázat</a:t>
          </a:r>
        </a:p>
      </dsp:txBody>
      <dsp:txXfrm>
        <a:off x="10926" y="13205"/>
        <a:ext cx="4918211" cy="351204"/>
      </dsp:txXfrm>
    </dsp:sp>
    <dsp:sp modelId="{561D95E7-7037-A842-8232-A309FA638682}">
      <dsp:nvSpPr>
        <dsp:cNvPr id="0" name=""/>
        <dsp:cNvSpPr/>
      </dsp:nvSpPr>
      <dsp:spPr>
        <a:xfrm rot="5400000">
          <a:off x="2400083" y="384661"/>
          <a:ext cx="139896" cy="167875"/>
        </a:xfrm>
        <a:prstGeom prst="rightArrow">
          <a:avLst>
            <a:gd name="adj1" fmla="val 60000"/>
            <a:gd name="adj2" fmla="val 50000"/>
          </a:avLst>
        </a:prstGeom>
        <a:solidFill>
          <a:srgbClr val="1C9E49"/>
        </a:solidFill>
        <a:ln>
          <a:solidFill>
            <a:srgbClr val="1C9E4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-5400000">
        <a:off x="2419669" y="398651"/>
        <a:ext cx="100725" cy="97927"/>
      </dsp:txXfrm>
    </dsp:sp>
    <dsp:sp modelId="{B80BD7C7-5AA9-0C47-B9F0-555DFBB13FF1}">
      <dsp:nvSpPr>
        <dsp:cNvPr id="0" name=""/>
        <dsp:cNvSpPr/>
      </dsp:nvSpPr>
      <dsp:spPr>
        <a:xfrm>
          <a:off x="0" y="561863"/>
          <a:ext cx="4940063" cy="37305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rgbClr val="1C9E49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i="0" kern="1200" noProof="0" dirty="0">
              <a:solidFill>
                <a:srgbClr val="1C9E49"/>
              </a:solidFill>
              <a:latin typeface="Helvetica Neue Light"/>
              <a:cs typeface="Helvetica Neue Light"/>
            </a:rPr>
            <a:t>Egyensúlyozás a megfelelő szintű védekezés mentén</a:t>
          </a:r>
        </a:p>
      </dsp:txBody>
      <dsp:txXfrm>
        <a:off x="10926" y="572789"/>
        <a:ext cx="4918211" cy="351204"/>
      </dsp:txXfrm>
    </dsp:sp>
    <dsp:sp modelId="{9337F52D-44F5-AC4C-BFA7-B6B321550DAE}">
      <dsp:nvSpPr>
        <dsp:cNvPr id="0" name=""/>
        <dsp:cNvSpPr/>
      </dsp:nvSpPr>
      <dsp:spPr>
        <a:xfrm rot="5400000">
          <a:off x="2400083" y="944245"/>
          <a:ext cx="139896" cy="167875"/>
        </a:xfrm>
        <a:prstGeom prst="rightArrow">
          <a:avLst>
            <a:gd name="adj1" fmla="val 60000"/>
            <a:gd name="adj2" fmla="val 50000"/>
          </a:avLst>
        </a:prstGeom>
        <a:solidFill>
          <a:srgbClr val="1C9E49"/>
        </a:solidFill>
        <a:ln>
          <a:solidFill>
            <a:srgbClr val="1C9E4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-5400000">
        <a:off x="2419669" y="958235"/>
        <a:ext cx="100725" cy="97927"/>
      </dsp:txXfrm>
    </dsp:sp>
    <dsp:sp modelId="{EAEB6A90-5F56-7043-9CF1-4ADDAC1320C7}">
      <dsp:nvSpPr>
        <dsp:cNvPr id="0" name=""/>
        <dsp:cNvSpPr/>
      </dsp:nvSpPr>
      <dsp:spPr>
        <a:xfrm>
          <a:off x="0" y="1121447"/>
          <a:ext cx="4940063" cy="37305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rgbClr val="1C9E49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i="0" kern="1200" noProof="0" dirty="0">
              <a:solidFill>
                <a:srgbClr val="1C9E49"/>
              </a:solidFill>
              <a:latin typeface="Helvetica Neue Light"/>
              <a:cs typeface="Helvetica Neue Light"/>
            </a:rPr>
            <a:t>Az erőforrások költséghatékony felhasználása</a:t>
          </a:r>
        </a:p>
      </dsp:txBody>
      <dsp:txXfrm>
        <a:off x="10926" y="1132373"/>
        <a:ext cx="4918211" cy="351204"/>
      </dsp:txXfrm>
    </dsp:sp>
    <dsp:sp modelId="{5A9FA2DA-E9D4-6E41-B4BD-286614D0562D}">
      <dsp:nvSpPr>
        <dsp:cNvPr id="0" name=""/>
        <dsp:cNvSpPr/>
      </dsp:nvSpPr>
      <dsp:spPr>
        <a:xfrm rot="5400000">
          <a:off x="2400083" y="1503829"/>
          <a:ext cx="139896" cy="167875"/>
        </a:xfrm>
        <a:prstGeom prst="rightArrow">
          <a:avLst>
            <a:gd name="adj1" fmla="val 60000"/>
            <a:gd name="adj2" fmla="val 50000"/>
          </a:avLst>
        </a:prstGeom>
        <a:solidFill>
          <a:srgbClr val="1C9E49"/>
        </a:solidFill>
        <a:ln>
          <a:solidFill>
            <a:srgbClr val="1C9E4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-5400000">
        <a:off x="2419669" y="1517819"/>
        <a:ext cx="100725" cy="97927"/>
      </dsp:txXfrm>
    </dsp:sp>
    <dsp:sp modelId="{02550FC9-A608-CC40-BE0D-530D0879E0A4}">
      <dsp:nvSpPr>
        <dsp:cNvPr id="0" name=""/>
        <dsp:cNvSpPr/>
      </dsp:nvSpPr>
      <dsp:spPr>
        <a:xfrm>
          <a:off x="0" y="1681031"/>
          <a:ext cx="4940063" cy="37305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rgbClr val="1C9E49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i="0" kern="1200" noProof="0" dirty="0" err="1">
              <a:solidFill>
                <a:srgbClr val="1C9E49"/>
              </a:solidFill>
              <a:latin typeface="Helvetica Neue Light"/>
              <a:cs typeface="Helvetica Neue Light"/>
            </a:rPr>
            <a:t>Priorizálás</a:t>
          </a:r>
          <a:endParaRPr lang="hu-HU" sz="1400" b="0" i="0" kern="1200" noProof="0" dirty="0">
            <a:solidFill>
              <a:srgbClr val="1C9E49"/>
            </a:solidFill>
            <a:latin typeface="Helvetica Neue Light"/>
            <a:cs typeface="Helvetica Neue Light"/>
          </a:endParaRPr>
        </a:p>
      </dsp:txBody>
      <dsp:txXfrm>
        <a:off x="10926" y="1691957"/>
        <a:ext cx="4918211" cy="351204"/>
      </dsp:txXfrm>
    </dsp:sp>
    <dsp:sp modelId="{C56EA393-DF93-874E-BA4A-76903EF84C48}">
      <dsp:nvSpPr>
        <dsp:cNvPr id="0" name=""/>
        <dsp:cNvSpPr/>
      </dsp:nvSpPr>
      <dsp:spPr>
        <a:xfrm rot="5400000">
          <a:off x="2400083" y="2063413"/>
          <a:ext cx="139896" cy="167875"/>
        </a:xfrm>
        <a:prstGeom prst="rightArrow">
          <a:avLst>
            <a:gd name="adj1" fmla="val 60000"/>
            <a:gd name="adj2" fmla="val 50000"/>
          </a:avLst>
        </a:prstGeom>
        <a:solidFill>
          <a:srgbClr val="1C9E49"/>
        </a:solidFill>
        <a:ln>
          <a:solidFill>
            <a:srgbClr val="1C9E4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-5400000">
        <a:off x="2419669" y="2077403"/>
        <a:ext cx="100725" cy="97927"/>
      </dsp:txXfrm>
    </dsp:sp>
    <dsp:sp modelId="{8146A671-70C1-DA4B-AF01-18DB61F2A57A}">
      <dsp:nvSpPr>
        <dsp:cNvPr id="0" name=""/>
        <dsp:cNvSpPr/>
      </dsp:nvSpPr>
      <dsp:spPr>
        <a:xfrm>
          <a:off x="0" y="2240615"/>
          <a:ext cx="4940063" cy="37305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rgbClr val="1C9E49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i="0" kern="1200" noProof="0" dirty="0">
              <a:solidFill>
                <a:srgbClr val="1C9E49"/>
              </a:solidFill>
              <a:latin typeface="Helvetica Neue Light"/>
              <a:cs typeface="Helvetica Neue Light"/>
            </a:rPr>
            <a:t>Milyen alapon?</a:t>
          </a:r>
        </a:p>
      </dsp:txBody>
      <dsp:txXfrm>
        <a:off x="10926" y="2251541"/>
        <a:ext cx="4918211" cy="351204"/>
      </dsp:txXfrm>
    </dsp:sp>
    <dsp:sp modelId="{FA238D63-B97C-4B49-9A98-FBF26086B0BA}">
      <dsp:nvSpPr>
        <dsp:cNvPr id="0" name=""/>
        <dsp:cNvSpPr/>
      </dsp:nvSpPr>
      <dsp:spPr>
        <a:xfrm rot="5400000">
          <a:off x="2400083" y="2622997"/>
          <a:ext cx="139896" cy="167875"/>
        </a:xfrm>
        <a:prstGeom prst="rightArrow">
          <a:avLst>
            <a:gd name="adj1" fmla="val 60000"/>
            <a:gd name="adj2" fmla="val 50000"/>
          </a:avLst>
        </a:prstGeom>
        <a:solidFill>
          <a:srgbClr val="1C9E49"/>
        </a:solidFill>
        <a:ln>
          <a:solidFill>
            <a:srgbClr val="1C9E4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-5400000">
        <a:off x="2419669" y="2636987"/>
        <a:ext cx="100725" cy="97927"/>
      </dsp:txXfrm>
    </dsp:sp>
    <dsp:sp modelId="{91E4E3AA-FFF4-7B4C-80A4-97D461C52C5D}">
      <dsp:nvSpPr>
        <dsp:cNvPr id="0" name=""/>
        <dsp:cNvSpPr/>
      </dsp:nvSpPr>
      <dsp:spPr>
        <a:xfrm>
          <a:off x="0" y="2800199"/>
          <a:ext cx="4940063" cy="37305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rgbClr val="1C9E49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i="0" kern="1200" noProof="0" dirty="0">
              <a:solidFill>
                <a:srgbClr val="1C9E49"/>
              </a:solidFill>
              <a:latin typeface="Helvetica Neue Light"/>
              <a:cs typeface="Helvetica Neue Light"/>
            </a:rPr>
            <a:t>Költség? Veszély?</a:t>
          </a:r>
        </a:p>
      </dsp:txBody>
      <dsp:txXfrm>
        <a:off x="10926" y="2811125"/>
        <a:ext cx="4918211" cy="351204"/>
      </dsp:txXfrm>
    </dsp:sp>
    <dsp:sp modelId="{1873CD7F-E888-354C-9408-2FA7F27C182D}">
      <dsp:nvSpPr>
        <dsp:cNvPr id="0" name=""/>
        <dsp:cNvSpPr/>
      </dsp:nvSpPr>
      <dsp:spPr>
        <a:xfrm rot="5400000">
          <a:off x="2400083" y="3182582"/>
          <a:ext cx="139896" cy="167875"/>
        </a:xfrm>
        <a:prstGeom prst="rightArrow">
          <a:avLst>
            <a:gd name="adj1" fmla="val 60000"/>
            <a:gd name="adj2" fmla="val 50000"/>
          </a:avLst>
        </a:prstGeom>
        <a:solidFill>
          <a:srgbClr val="1C9E49"/>
        </a:solidFill>
        <a:ln>
          <a:solidFill>
            <a:srgbClr val="1C9E4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-5400000">
        <a:off x="2419669" y="3196572"/>
        <a:ext cx="100725" cy="97927"/>
      </dsp:txXfrm>
    </dsp:sp>
    <dsp:sp modelId="{3165936B-F2A1-B54E-99B2-541D82540292}">
      <dsp:nvSpPr>
        <dsp:cNvPr id="0" name=""/>
        <dsp:cNvSpPr/>
      </dsp:nvSpPr>
      <dsp:spPr>
        <a:xfrm>
          <a:off x="0" y="3359783"/>
          <a:ext cx="4940063" cy="37305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rgbClr val="1C9E49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i="0" kern="1200" noProof="0" dirty="0">
              <a:solidFill>
                <a:srgbClr val="1C9E49"/>
              </a:solidFill>
              <a:latin typeface="Helvetica Neue Light"/>
              <a:cs typeface="Helvetica Neue Light"/>
            </a:rPr>
            <a:t>KOCKÁZAT alapon</a:t>
          </a:r>
        </a:p>
      </dsp:txBody>
      <dsp:txXfrm>
        <a:off x="10926" y="3370709"/>
        <a:ext cx="4918211" cy="3512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7996DE-103D-584E-9560-EB5F65C84839}">
      <dsp:nvSpPr>
        <dsp:cNvPr id="0" name=""/>
        <dsp:cNvSpPr/>
      </dsp:nvSpPr>
      <dsp:spPr>
        <a:xfrm>
          <a:off x="1476797" y="0"/>
          <a:ext cx="1476798" cy="1000654"/>
        </a:xfrm>
        <a:prstGeom prst="trapezoid">
          <a:avLst>
            <a:gd name="adj" fmla="val 73792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000" kern="1200" noProof="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noProof="0" dirty="0"/>
            <a:t>HACCP</a:t>
          </a:r>
          <a:endParaRPr lang="hu-HU" sz="2400" kern="1200" noProof="0" dirty="0"/>
        </a:p>
      </dsp:txBody>
      <dsp:txXfrm>
        <a:off x="1476797" y="0"/>
        <a:ext cx="1476798" cy="1000654"/>
      </dsp:txXfrm>
    </dsp:sp>
    <dsp:sp modelId="{080E2869-960E-C44E-A75D-628A10AEAED4}">
      <dsp:nvSpPr>
        <dsp:cNvPr id="0" name=""/>
        <dsp:cNvSpPr/>
      </dsp:nvSpPr>
      <dsp:spPr>
        <a:xfrm>
          <a:off x="738398" y="1000654"/>
          <a:ext cx="2953596" cy="1000654"/>
        </a:xfrm>
        <a:prstGeom prst="trapezoid">
          <a:avLst>
            <a:gd name="adj" fmla="val 73792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0000"/>
                <a:tint val="100000"/>
                <a:shade val="100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0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noProof="0" dirty="0"/>
            <a:t>Előfeltételek (PRP)</a:t>
          </a:r>
        </a:p>
      </dsp:txBody>
      <dsp:txXfrm>
        <a:off x="1255278" y="1000654"/>
        <a:ext cx="1919837" cy="1000654"/>
      </dsp:txXfrm>
    </dsp:sp>
    <dsp:sp modelId="{847A170D-286F-4F4C-9E73-11FFAC89572C}">
      <dsp:nvSpPr>
        <dsp:cNvPr id="0" name=""/>
        <dsp:cNvSpPr/>
      </dsp:nvSpPr>
      <dsp:spPr>
        <a:xfrm>
          <a:off x="0" y="2001308"/>
          <a:ext cx="4430394" cy="1000654"/>
        </a:xfrm>
        <a:prstGeom prst="trapezoid">
          <a:avLst>
            <a:gd name="adj" fmla="val 73792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tint val="100000"/>
                <a:shade val="100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noProof="0" dirty="0"/>
            <a:t>Vezetőség és dolgozók </a:t>
          </a:r>
          <a:r>
            <a:rPr lang="hu-HU" sz="2000" kern="1200" noProof="0" dirty="0" err="1"/>
            <a:t>elköteleződése</a:t>
          </a:r>
          <a:endParaRPr lang="hu-HU" sz="2000" kern="1200" noProof="0" dirty="0"/>
        </a:p>
      </dsp:txBody>
      <dsp:txXfrm>
        <a:off x="775318" y="2001308"/>
        <a:ext cx="2879756" cy="10006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5CF9F4-ED41-F84F-B757-7387BE287B3E}">
      <dsp:nvSpPr>
        <dsp:cNvPr id="0" name=""/>
        <dsp:cNvSpPr/>
      </dsp:nvSpPr>
      <dsp:spPr>
        <a:xfrm>
          <a:off x="0" y="2116468"/>
          <a:ext cx="3448468" cy="27778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/>
            <a:t>A tevékenységek</a:t>
          </a:r>
          <a:r>
            <a:rPr lang="hu-HU" sz="1000" kern="1200" baseline="0"/>
            <a:t> felülvizsgálata</a:t>
          </a:r>
          <a:endParaRPr lang="hu-HU" sz="1000" kern="1200"/>
        </a:p>
      </dsp:txBody>
      <dsp:txXfrm>
        <a:off x="0" y="2116468"/>
        <a:ext cx="3448468" cy="277785"/>
      </dsp:txXfrm>
    </dsp:sp>
    <dsp:sp modelId="{4C0E99E8-46A9-6F40-A3B7-5256C54913CF}">
      <dsp:nvSpPr>
        <dsp:cNvPr id="0" name=""/>
        <dsp:cNvSpPr/>
      </dsp:nvSpPr>
      <dsp:spPr>
        <a:xfrm rot="10800000">
          <a:off x="0" y="1693401"/>
          <a:ext cx="3448468" cy="427233"/>
        </a:xfrm>
        <a:prstGeom prst="upArrowCallou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/>
            <a:t>A tevékenységek verifikálása</a:t>
          </a:r>
        </a:p>
      </dsp:txBody>
      <dsp:txXfrm rot="10800000">
        <a:off x="0" y="1693401"/>
        <a:ext cx="3448468" cy="277603"/>
      </dsp:txXfrm>
    </dsp:sp>
    <dsp:sp modelId="{2469295D-C650-494B-BE85-DFDD3EF75A0F}">
      <dsp:nvSpPr>
        <dsp:cNvPr id="0" name=""/>
        <dsp:cNvSpPr/>
      </dsp:nvSpPr>
      <dsp:spPr>
        <a:xfrm rot="10800000">
          <a:off x="0" y="1270334"/>
          <a:ext cx="3448468" cy="427233"/>
        </a:xfrm>
        <a:prstGeom prst="upArrowCallou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/>
            <a:t>HACCP terv</a:t>
          </a:r>
          <a:r>
            <a:rPr lang="hu-HU" sz="1000" kern="1200" baseline="0"/>
            <a:t> bevezetése</a:t>
          </a:r>
          <a:endParaRPr lang="hu-HU" sz="1000" kern="1200"/>
        </a:p>
      </dsp:txBody>
      <dsp:txXfrm rot="10800000">
        <a:off x="0" y="1270334"/>
        <a:ext cx="3448468" cy="277603"/>
      </dsp:txXfrm>
    </dsp:sp>
    <dsp:sp modelId="{F0656FEA-EDDF-9048-92AD-4D27C8D3308B}">
      <dsp:nvSpPr>
        <dsp:cNvPr id="0" name=""/>
        <dsp:cNvSpPr/>
      </dsp:nvSpPr>
      <dsp:spPr>
        <a:xfrm rot="10800000">
          <a:off x="0" y="847267"/>
          <a:ext cx="3448468" cy="427233"/>
        </a:xfrm>
        <a:prstGeom prst="upArrowCallou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/>
            <a:t>HACCP terv</a:t>
          </a:r>
          <a:r>
            <a:rPr lang="hu-HU" sz="1000" kern="1200" baseline="0"/>
            <a:t> validálása</a:t>
          </a:r>
          <a:endParaRPr lang="hu-HU" sz="1000" kern="1200"/>
        </a:p>
      </dsp:txBody>
      <dsp:txXfrm rot="10800000">
        <a:off x="0" y="847267"/>
        <a:ext cx="3448468" cy="277603"/>
      </dsp:txXfrm>
    </dsp:sp>
    <dsp:sp modelId="{57260173-19CF-F24B-ACFB-7D7B913A39F4}">
      <dsp:nvSpPr>
        <dsp:cNvPr id="0" name=""/>
        <dsp:cNvSpPr/>
      </dsp:nvSpPr>
      <dsp:spPr>
        <a:xfrm rot="10800000">
          <a:off x="0" y="424200"/>
          <a:ext cx="3448468" cy="427233"/>
        </a:xfrm>
        <a:prstGeom prst="upArrowCallou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/>
            <a:t>HACCP terv elkészítése</a:t>
          </a:r>
        </a:p>
      </dsp:txBody>
      <dsp:txXfrm rot="10800000">
        <a:off x="0" y="424200"/>
        <a:ext cx="3448468" cy="277603"/>
      </dsp:txXfrm>
    </dsp:sp>
    <dsp:sp modelId="{9091879C-F1E1-E849-9603-3E6FA510B866}">
      <dsp:nvSpPr>
        <dsp:cNvPr id="0" name=""/>
        <dsp:cNvSpPr/>
      </dsp:nvSpPr>
      <dsp:spPr>
        <a:xfrm rot="10800000">
          <a:off x="0" y="1133"/>
          <a:ext cx="3448468" cy="427233"/>
        </a:xfrm>
        <a:prstGeom prst="upArrowCallou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/>
            <a:t>HACCP alapelvek</a:t>
          </a:r>
          <a:r>
            <a:rPr lang="hu-HU" sz="1000" kern="1200" baseline="0"/>
            <a:t> alkalmazása</a:t>
          </a:r>
          <a:endParaRPr lang="hu-HU" sz="1000" kern="1200"/>
        </a:p>
      </dsp:txBody>
      <dsp:txXfrm rot="10800000">
        <a:off x="0" y="1133"/>
        <a:ext cx="3448468" cy="277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15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/>
          </a:p>
          <a:p>
            <a:pPr marL="15875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569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/>
          </a:p>
          <a:p>
            <a:endParaRPr lang="en-GB" sz="110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50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d03d5b20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d03d5b20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2601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d03d5b20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d03d5b20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1291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8022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03d5b203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03d5b2036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ímdia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ctrTitle"/>
          </p:nvPr>
        </p:nvSpPr>
        <p:spPr>
          <a:xfrm>
            <a:off x="1363227" y="1416819"/>
            <a:ext cx="9144000" cy="1982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subTitle" idx="1"/>
          </p:nvPr>
        </p:nvSpPr>
        <p:spPr>
          <a:xfrm>
            <a:off x="1363230" y="3491508"/>
            <a:ext cx="9144000" cy="53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pic>
        <p:nvPicPr>
          <p:cNvPr id="14" name="Google Shape;14;p3" descr="A képen szöveg látható&#10;&#10;Automatikusan generált leírá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48" y="10049"/>
            <a:ext cx="3295859" cy="907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13" name="Címszöve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Címszöveg</a:t>
            </a:r>
          </a:p>
        </p:txBody>
      </p:sp>
      <p:sp>
        <p:nvSpPr>
          <p:cNvPr id="214" name="CapLine Header Element"/>
          <p:cNvSpPr txBox="1">
            <a:spLocks noGrp="1"/>
          </p:cNvSpPr>
          <p:nvPr>
            <p:ph type="body" sz="quarter" idx="13"/>
          </p:nvPr>
        </p:nvSpPr>
        <p:spPr>
          <a:xfrm>
            <a:off x="683568" y="920501"/>
            <a:ext cx="1484672" cy="207709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0" indent="9525">
              <a:lnSpc>
                <a:spcPct val="100000"/>
              </a:lnSpc>
              <a:spcBef>
                <a:spcPts val="0"/>
              </a:spcBef>
              <a:buSzTx/>
              <a:buNone/>
              <a:defRPr sz="750" cap="all">
                <a:solidFill>
                  <a:srgbClr val="F56243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rPr err="1"/>
              <a:t>CapLine</a:t>
            </a:r>
            <a:r>
              <a:t> Header Element</a:t>
            </a:r>
          </a:p>
        </p:txBody>
      </p:sp>
      <p:sp>
        <p:nvSpPr>
          <p:cNvPr id="215" name="1. szövegtörzsszint…"/>
          <p:cNvSpPr txBox="1">
            <a:spLocks noGrp="1"/>
          </p:cNvSpPr>
          <p:nvPr>
            <p:ph type="body" idx="1"/>
          </p:nvPr>
        </p:nvSpPr>
        <p:spPr>
          <a:xfrm>
            <a:off x="683569" y="2679005"/>
            <a:ext cx="10369897" cy="3495428"/>
          </a:xfrm>
          <a:prstGeom prst="rect">
            <a:avLst/>
          </a:prstGeom>
        </p:spPr>
        <p:txBody>
          <a:bodyPr anchor="t"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16" name="Company / Presentation Name"/>
          <p:cNvSpPr txBox="1">
            <a:spLocks noGrp="1"/>
          </p:cNvSpPr>
          <p:nvPr>
            <p:ph type="body" sz="quarter" idx="14"/>
          </p:nvPr>
        </p:nvSpPr>
        <p:spPr>
          <a:xfrm>
            <a:off x="683569" y="393700"/>
            <a:ext cx="6844903" cy="9233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600" cap="all" spc="30">
                <a:solidFill>
                  <a:srgbClr val="A6AAA9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Company / 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126546086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500">
                <a:solidFill>
                  <a:srgbClr val="253750"/>
                </a:solidFill>
                <a:uFill>
                  <a:solidFill>
                    <a:srgbClr val="253750"/>
                  </a:solidFill>
                </a:uFill>
              </a:rPr>
              <a:t>Címszöveg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2109">
                <a:uFill>
                  <a:solidFill/>
                </a:uFill>
              </a:rPr>
              <a:t>1. szövegtörzsszint</a:t>
            </a:r>
          </a:p>
          <a:p>
            <a:pPr lvl="1">
              <a:defRPr sz="1800">
                <a:uFillTx/>
              </a:defRPr>
            </a:pPr>
            <a:r>
              <a:rPr sz="2109">
                <a:uFill>
                  <a:solidFill/>
                </a:uFill>
              </a:rPr>
              <a:t>2. szövegtörzsszint</a:t>
            </a:r>
          </a:p>
          <a:p>
            <a:pPr lvl="2">
              <a:defRPr sz="1800">
                <a:uFillTx/>
              </a:defRPr>
            </a:pPr>
            <a:r>
              <a:rPr sz="2109">
                <a:uFill>
                  <a:solidFill/>
                </a:uFill>
              </a:rPr>
              <a:t>3. szövegtörzsszint</a:t>
            </a:r>
          </a:p>
          <a:p>
            <a:pPr lvl="3">
              <a:defRPr sz="1800">
                <a:uFillTx/>
              </a:defRPr>
            </a:pPr>
            <a:r>
              <a:rPr sz="2109">
                <a:uFill>
                  <a:solidFill/>
                </a:uFill>
              </a:rPr>
              <a:t>4. szövegtörzsszint</a:t>
            </a:r>
          </a:p>
          <a:p>
            <a:pPr lvl="4">
              <a:defRPr sz="1800">
                <a:uFillTx/>
              </a:defRPr>
            </a:pPr>
            <a:r>
              <a:rPr sz="2109">
                <a:uFill>
                  <a:solidFill/>
                </a:uFill>
              </a:rPr>
              <a:t>5. szövegtörzsszint</a:t>
            </a:r>
          </a:p>
        </p:txBody>
      </p:sp>
    </p:spTree>
    <p:extLst>
      <p:ext uri="{BB962C8B-B14F-4D97-AF65-F5344CB8AC3E}">
        <p14:creationId xmlns:p14="http://schemas.microsoft.com/office/powerpoint/2010/main" val="165414467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321547" y="1825625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831850" y="996307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831850" y="3876032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321547" y="1825625"/>
            <a:ext cx="569825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70495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>
  <p:cSld name="Összehasonlítá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21548" y="365125"/>
            <a:ext cx="115235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6172200" y="1909187"/>
            <a:ext cx="5672850" cy="58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2"/>
          </p:nvPr>
        </p:nvSpPr>
        <p:spPr>
          <a:xfrm>
            <a:off x="6172200" y="2505075"/>
            <a:ext cx="567285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3"/>
          </p:nvPr>
        </p:nvSpPr>
        <p:spPr>
          <a:xfrm>
            <a:off x="321548" y="1909187"/>
            <a:ext cx="5672852" cy="595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4"/>
          </p:nvPr>
        </p:nvSpPr>
        <p:spPr>
          <a:xfrm>
            <a:off x="321548" y="2505075"/>
            <a:ext cx="567285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body" idx="1"/>
          </p:nvPr>
        </p:nvSpPr>
        <p:spPr>
          <a:xfrm rot="5400000">
            <a:off x="3923681" y="-1776509"/>
            <a:ext cx="4351338" cy="11555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321547" y="1825625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pic>
        <p:nvPicPr>
          <p:cNvPr id="9" name="Google Shape;9;p2" descr="A képen szöveg látható&#10;&#10;Automatikusan generált leírás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19" y="6290227"/>
            <a:ext cx="2099090" cy="57782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elelmiszerlanc.kormany.hu/download/0/3b/a2000/2-1_1969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chart" Target="../charts/chart1.xml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hyperlink" Target="https://elelmiszerlanc.kormany.hu/download/0/3b/a2000/2-1_1969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"/>
          <p:cNvSpPr txBox="1">
            <a:spLocks noGrp="1"/>
          </p:cNvSpPr>
          <p:nvPr>
            <p:ph type="ctrTitle"/>
          </p:nvPr>
        </p:nvSpPr>
        <p:spPr>
          <a:xfrm>
            <a:off x="1402977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r>
              <a:rPr lang="en-US" err="1"/>
              <a:t>Elsődleges</a:t>
            </a:r>
            <a:r>
              <a:rPr lang="en-US"/>
              <a:t> </a:t>
            </a:r>
            <a:r>
              <a:rPr lang="en-US" err="1"/>
              <a:t>termelői</a:t>
            </a:r>
            <a:r>
              <a:rPr lang="en-US"/>
              <a:t> </a:t>
            </a:r>
            <a:br>
              <a:rPr lang="en-US"/>
            </a:br>
            <a:r>
              <a:rPr lang="en-US" err="1"/>
              <a:t>feldolgozás</a:t>
            </a:r>
            <a:r>
              <a:rPr lang="en-US"/>
              <a:t> </a:t>
            </a:r>
            <a:r>
              <a:rPr lang="en-US" err="1"/>
              <a:t>higiéniája</a:t>
            </a:r>
          </a:p>
        </p:txBody>
      </p:sp>
      <p:sp>
        <p:nvSpPr>
          <p:cNvPr id="63" name="Google Shape;63;p1"/>
          <p:cNvSpPr txBox="1">
            <a:spLocks noGrp="1"/>
          </p:cNvSpPr>
          <p:nvPr>
            <p:ph type="subTitle" idx="1"/>
          </p:nvPr>
        </p:nvSpPr>
        <p:spPr>
          <a:xfrm>
            <a:off x="1389530" y="3602038"/>
            <a:ext cx="9144000" cy="43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Cím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hu-HU"/>
              <a:t>Élelmiszer-biztonsági kockázat definíciója</a:t>
            </a:r>
          </a:p>
        </p:txBody>
      </p:sp>
      <p:sp>
        <p:nvSpPr>
          <p:cNvPr id="2" name="Szöveg helye 1">
            <a:extLst>
              <a:ext uri="{FF2B5EF4-FFF2-40B4-BE49-F238E27FC236}">
                <a16:creationId xmlns:a16="http://schemas.microsoft.com/office/drawing/2014/main" id="{9C9B948B-9842-AF44-93B9-AE072FFC9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b="1" dirty="0">
                <a:solidFill>
                  <a:srgbClr val="FF8133"/>
                </a:solidFill>
              </a:rPr>
              <a:t>Kockázat = Veszély x Valószínűség</a:t>
            </a:r>
          </a:p>
          <a:p>
            <a:pPr marL="0" indent="0" algn="ctr">
              <a:buNone/>
            </a:pPr>
            <a:endParaRPr lang="hu-HU" sz="2025" b="1" dirty="0">
              <a:solidFill>
                <a:srgbClr val="FF8133"/>
              </a:solidFill>
            </a:endParaRPr>
          </a:p>
          <a:p>
            <a:r>
              <a:rPr lang="hu-HU" dirty="0"/>
              <a:t>Különböző kockázatok: </a:t>
            </a:r>
          </a:p>
          <a:p>
            <a:pPr lvl="1"/>
            <a:r>
              <a:rPr lang="hu-HU" dirty="0"/>
              <a:t>általában (humán)egészségügyi kockázatról beszélünk</a:t>
            </a:r>
          </a:p>
          <a:p>
            <a:pPr lvl="1"/>
            <a:r>
              <a:rPr lang="hu-HU" dirty="0"/>
              <a:t>állat- és növényegészségügyi kockázat</a:t>
            </a:r>
          </a:p>
          <a:p>
            <a:pPr lvl="1"/>
            <a:r>
              <a:rPr lang="hu-HU" dirty="0"/>
              <a:t>gazdasági kockázat</a:t>
            </a:r>
          </a:p>
          <a:p>
            <a:pPr lvl="1"/>
            <a:r>
              <a:rPr lang="hu-HU" dirty="0" err="1"/>
              <a:t>szocio-ökönómiai</a:t>
            </a:r>
            <a:r>
              <a:rPr lang="hu-HU" dirty="0"/>
              <a:t> kockázat</a:t>
            </a:r>
          </a:p>
          <a:p>
            <a:pPr lvl="1"/>
            <a:r>
              <a:rPr lang="hu-HU" dirty="0"/>
              <a:t>politikai kockázat</a:t>
            </a:r>
          </a:p>
          <a:p>
            <a:pPr lvl="1"/>
            <a:r>
              <a:rPr lang="hu-HU" dirty="0"/>
              <a:t>stb.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672" name="Diasorszám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lang="hu-HU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203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/>
              <a:t>Megelőzés fontossága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618D5E35-4609-2748-B5A8-47A3C04CB463}" type="slidenum">
              <a:rPr lang="hu-HU" altLang="en-US" sz="1200" smtClean="0">
                <a:solidFill>
                  <a:srgbClr val="898989"/>
                </a:solidFill>
              </a:rPr>
              <a:pPr eaLnBrk="1" hangingPunct="1"/>
              <a:t>11</a:t>
            </a:fld>
            <a:endParaRPr lang="hu-HU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660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03d5b2036_1_0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hu-HU"/>
              <a:t>Végtermék ellenőrzés helyett: Megelőzés</a:t>
            </a:r>
          </a:p>
        </p:txBody>
      </p:sp>
      <p:sp>
        <p:nvSpPr>
          <p:cNvPr id="69" name="Google Shape;69;gd03d5b2036_1_0"/>
          <p:cNvSpPr txBox="1">
            <a:spLocks noGrp="1"/>
          </p:cNvSpPr>
          <p:nvPr>
            <p:ph type="body" idx="1"/>
          </p:nvPr>
        </p:nvSpPr>
        <p:spPr>
          <a:xfrm>
            <a:off x="321547" y="1825625"/>
            <a:ext cx="11555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/>
            <a:r>
              <a:rPr lang="hu-HU" dirty="0"/>
              <a:t>Önmagában a végtermék ellenőrzés nem tud élelmiszer-biztonságot garantálni</a:t>
            </a:r>
          </a:p>
          <a:p>
            <a:pPr lvl="1" indent="-457200"/>
            <a:r>
              <a:rPr lang="hu-HU" dirty="0"/>
              <a:t>A mintavételek statisztikája áll részben ennek hátterében</a:t>
            </a:r>
          </a:p>
          <a:p>
            <a:pPr lvl="1" indent="-457200"/>
            <a:r>
              <a:rPr lang="hu-HU" dirty="0"/>
              <a:t>Viszonylag nagy az esélye, hogy nem találjuk meg mintavételekkel egy tétel hibás elemeit</a:t>
            </a:r>
          </a:p>
          <a:p>
            <a:pPr indent="-457200"/>
            <a:r>
              <a:rPr lang="hu-HU" dirty="0"/>
              <a:t>Mit lehet tenni?</a:t>
            </a:r>
          </a:p>
          <a:p>
            <a:pPr lvl="1" indent="-457200"/>
            <a:r>
              <a:rPr lang="hu-HU" dirty="0"/>
              <a:t>Magába az előállítás folyamatába kell a biztonságot beépíteni, a </a:t>
            </a:r>
            <a:r>
              <a:rPr lang="hu-HU" dirty="0" err="1"/>
              <a:t>megelőzéstés</a:t>
            </a:r>
            <a:r>
              <a:rPr lang="hu-HU" dirty="0"/>
              <a:t> folyamatszabályozást  helyezve előtérbe!</a:t>
            </a:r>
          </a:p>
        </p:txBody>
      </p:sp>
    </p:spTree>
    <p:extLst>
      <p:ext uri="{BB962C8B-B14F-4D97-AF65-F5344CB8AC3E}">
        <p14:creationId xmlns:p14="http://schemas.microsoft.com/office/powerpoint/2010/main" val="3269816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Cím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/>
              <a:t>Megelőzés fontossága</a:t>
            </a:r>
          </a:p>
        </p:txBody>
      </p:sp>
      <p:sp>
        <p:nvSpPr>
          <p:cNvPr id="10" name="Szöveg helye 1">
            <a:extLst>
              <a:ext uri="{FF2B5EF4-FFF2-40B4-BE49-F238E27FC236}">
                <a16:creationId xmlns:a16="http://schemas.microsoft.com/office/drawing/2014/main" id="{BCC5DBDC-9250-AC48-8398-400A71CF37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Folyamatmenedzsment szempont: biztosítani, hogy a felügyelt folyamatok szabályozás alatt állnak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Fő szempontok: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u-HU" dirty="0"/>
              <a:t>Láncszemlélet: megelőzés és szabályozás a lánc legmegfelelőbb pontján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u-HU" dirty="0"/>
              <a:t>Rendszerszemlélet: jó gyakorlatok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u-HU" dirty="0" err="1"/>
              <a:t>Nyomonkövetés</a:t>
            </a:r>
            <a:r>
              <a:rPr lang="hu-HU" dirty="0"/>
              <a:t>: növekvő jelentőség</a:t>
            </a:r>
            <a:endParaRPr lang="hu-HU" dirty="0">
              <a:highlight>
                <a:srgbClr val="00FFFF"/>
              </a:highlight>
            </a:endParaRP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672" name="Diasorszám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lang="hu-HU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4378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03d5b2036_1_0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Nincs nulla kockázat!</a:t>
            </a:r>
            <a:endParaRPr dirty="0"/>
          </a:p>
        </p:txBody>
      </p:sp>
      <p:sp>
        <p:nvSpPr>
          <p:cNvPr id="69" name="Google Shape;69;gd03d5b2036_1_0"/>
          <p:cNvSpPr txBox="1">
            <a:spLocks noGrp="1"/>
          </p:cNvSpPr>
          <p:nvPr>
            <p:ph type="body" idx="1"/>
          </p:nvPr>
        </p:nvSpPr>
        <p:spPr>
          <a:xfrm>
            <a:off x="321547" y="1825625"/>
            <a:ext cx="11555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/>
            <a:r>
              <a:rPr lang="hu-HU" dirty="0"/>
              <a:t>Minden megelőző intézkedés és óvintézkedés ellenére maradni fog egy kis kockázat</a:t>
            </a:r>
          </a:p>
          <a:p>
            <a:pPr indent="-457200"/>
            <a:r>
              <a:rPr lang="hu-HU" dirty="0"/>
              <a:t>Még elméletileg sem lehet nullára csökkenteni (azaz teljesen megszüntetni) az élelmiszerbiztonsági kockázatokat</a:t>
            </a:r>
          </a:p>
          <a:p>
            <a:pPr lvl="1" indent="-457200"/>
            <a:r>
              <a:rPr lang="hu-HU" dirty="0"/>
              <a:t>Ennek szintén matematikai-statisztikai okai vannak</a:t>
            </a:r>
          </a:p>
          <a:p>
            <a:pPr indent="-457200"/>
            <a:r>
              <a:rPr lang="hu-HU" dirty="0"/>
              <a:t>De törekedni lehet, és kell rá, hogy a lehető legalacsonyabb szintre csökkentsük ezeket.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2287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lang="hu-HU"/>
              <a:t>15</a:t>
            </a:fld>
            <a:endParaRPr lang="hu-HU" dirty="0"/>
          </a:p>
        </p:txBody>
      </p:sp>
      <p:sp>
        <p:nvSpPr>
          <p:cNvPr id="673" name="Cím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hu-HU" dirty="0"/>
              <a:t>Miért fontos a kockázat alapú megközelítés?</a:t>
            </a: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CB472A44-A6B0-844D-98E3-7835B20135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3604876"/>
              </p:ext>
            </p:extLst>
          </p:nvPr>
        </p:nvGraphicFramePr>
        <p:xfrm>
          <a:off x="3625970" y="2135283"/>
          <a:ext cx="4940063" cy="3735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369836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/>
              <a:t>HACCP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/>
              <a:t>Hazard Analysis and Critical Control Points –</a:t>
            </a:r>
          </a:p>
          <a:p>
            <a:pPr eaLnBrk="1" hangingPunct="1">
              <a:defRPr/>
            </a:pPr>
            <a:r>
              <a:rPr lang="hu-HU"/>
              <a:t>Veszélyelemzés és Kritikus Szabályozási Pontok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618D5E35-4609-2748-B5A8-47A3C04CB463}" type="slidenum">
              <a:rPr lang="hu-HU" altLang="en-US" sz="1200" smtClean="0">
                <a:solidFill>
                  <a:srgbClr val="898989"/>
                </a:solidFill>
              </a:rPr>
              <a:pPr eaLnBrk="1" hangingPunct="1"/>
              <a:t>16</a:t>
            </a:fld>
            <a:endParaRPr lang="hu-HU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926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/>
              </a:rPr>
              <a:t>HACCP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sz="1800">
                <a:uFillTx/>
              </a:defRPr>
            </a:pPr>
            <a:r>
              <a:rPr lang="hu-HU" sz="2400">
                <a:uFill>
                  <a:solidFill/>
                </a:uFill>
              </a:rPr>
              <a:t>A HACCP a FAO/WHO Codex Alimentarius Általános Jó Élelmiszerhigiéniai Gyakorlat Előírás (</a:t>
            </a:r>
            <a:r>
              <a:rPr lang="hu-HU" sz="2400" err="1">
                <a:uFill>
                  <a:solidFill/>
                </a:uFill>
              </a:rPr>
              <a:t>Code</a:t>
            </a:r>
            <a:r>
              <a:rPr lang="hu-HU" sz="2400">
                <a:uFill>
                  <a:solidFill/>
                </a:uFill>
              </a:rPr>
              <a:t> of </a:t>
            </a:r>
            <a:r>
              <a:rPr lang="hu-HU" sz="2400" err="1">
                <a:uFill>
                  <a:solidFill/>
                </a:uFill>
              </a:rPr>
              <a:t>Practice</a:t>
            </a:r>
            <a:r>
              <a:rPr lang="hu-HU" sz="2400">
                <a:uFill>
                  <a:solidFill/>
                </a:uFill>
              </a:rPr>
              <a:t> General </a:t>
            </a:r>
            <a:r>
              <a:rPr lang="hu-HU" sz="2400" err="1">
                <a:uFill>
                  <a:solidFill/>
                </a:uFill>
              </a:rPr>
              <a:t>Principles</a:t>
            </a:r>
            <a:r>
              <a:rPr lang="hu-HU" sz="2400">
                <a:uFill>
                  <a:solidFill/>
                </a:uFill>
              </a:rPr>
              <a:t> of </a:t>
            </a:r>
            <a:r>
              <a:rPr lang="hu-HU" sz="2400" err="1">
                <a:uFill>
                  <a:solidFill/>
                </a:uFill>
              </a:rPr>
              <a:t>Food</a:t>
            </a:r>
            <a:r>
              <a:rPr lang="hu-HU" sz="2400">
                <a:uFill>
                  <a:solidFill/>
                </a:uFill>
              </a:rPr>
              <a:t> </a:t>
            </a:r>
            <a:r>
              <a:rPr lang="hu-HU" sz="2400" err="1">
                <a:uFill>
                  <a:solidFill/>
                </a:uFill>
              </a:rPr>
              <a:t>Hygiene</a:t>
            </a:r>
            <a:r>
              <a:rPr lang="hu-HU" sz="2400">
                <a:uFill>
                  <a:solidFill/>
                </a:uFill>
              </a:rPr>
              <a:t>, CAC/RPC 1-1969)  függelékeként jelent meg.</a:t>
            </a:r>
          </a:p>
          <a:p>
            <a:pPr lvl="0">
              <a:defRPr sz="1800">
                <a:uFillTx/>
              </a:defRPr>
            </a:pPr>
            <a:r>
              <a:rPr lang="hu-HU" sz="2400">
                <a:uFill>
                  <a:solidFill/>
                </a:uFill>
              </a:rPr>
              <a:t>Az alapját képező jó higiéniai gyakorlat előírások betartása esetén, azokkal együtt alkalmazható</a:t>
            </a:r>
          </a:p>
          <a:p>
            <a:pPr lvl="0">
              <a:defRPr sz="1800">
                <a:uFillTx/>
              </a:defRPr>
            </a:pPr>
            <a:r>
              <a:rPr lang="hu-HU" sz="2400">
                <a:uFill>
                  <a:solidFill/>
                </a:uFill>
              </a:rPr>
              <a:t>A HACCP melléklet két részből áll: a hét alapelv és a javasolt 12 lépéses alkalmazási segédlet</a:t>
            </a:r>
          </a:p>
          <a:p>
            <a:pPr lvl="0">
              <a:defRPr sz="1800">
                <a:uFillTx/>
              </a:defRPr>
            </a:pPr>
            <a:r>
              <a:rPr lang="hu-HU" sz="2400">
                <a:uFill>
                  <a:solidFill/>
                </a:uFill>
              </a:rPr>
              <a:t>Legutolsó módosítás: 2003. </a:t>
            </a:r>
            <a:br>
              <a:rPr lang="hu-HU" sz="2400">
                <a:uFill>
                  <a:solidFill/>
                </a:uFill>
              </a:rPr>
            </a:br>
            <a:r>
              <a:rPr lang="hu-HU" sz="2400">
                <a:uFill>
                  <a:solidFill/>
                </a:uFill>
              </a:rPr>
              <a:t>Magyar Élelmiszerkönyv (Codex Alimentarius Hungaricus) 2-1/1969 számú irányelv</a:t>
            </a:r>
            <a:br>
              <a:rPr lang="hu-HU" sz="2400">
                <a:uFill>
                  <a:solidFill/>
                </a:uFill>
              </a:rPr>
            </a:br>
            <a:r>
              <a:rPr lang="hu-HU" sz="2400">
                <a:uFill>
                  <a:solidFill/>
                </a:uFill>
                <a:hlinkClick r:id="rId2"/>
              </a:rPr>
              <a:t>https://elelmiszerlanc.kormany.hu/download/0/3b/a2000/2-1_1969.pdf</a:t>
            </a:r>
            <a:r>
              <a:rPr lang="hu-HU" sz="2400">
                <a:uFill>
                  <a:solidFill/>
                </a:uFill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168990D0-7A78-774C-A716-0481F78FF3AE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45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en-US">
                <a:ea typeface="ＭＳ Ｐゴシック" charset="-128"/>
              </a:rPr>
              <a:t>A HACCP rendszer előnyei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eaLnBrk="1" hangingPunct="1">
              <a:buNone/>
            </a:pPr>
            <a:r>
              <a:rPr lang="hu-HU" altLang="en-US" sz="2400">
                <a:ea typeface="ＭＳ Ｐゴシック" charset="-128"/>
              </a:rPr>
              <a:t>Tudományos, racionális és szisztematikus megközelítés</a:t>
            </a:r>
          </a:p>
          <a:p>
            <a:pPr eaLnBrk="1" hangingPunct="1"/>
            <a:r>
              <a:rPr lang="hu-HU" altLang="en-US" sz="2400">
                <a:ea typeface="ＭＳ Ｐゴシック"/>
              </a:rPr>
              <a:t>a gyártás, feldolgozás, készítés során</a:t>
            </a:r>
          </a:p>
          <a:p>
            <a:pPr eaLnBrk="1" hangingPunct="1"/>
            <a:r>
              <a:rPr lang="hu-HU" altLang="en-US" sz="2400">
                <a:ea typeface="ＭＳ Ｐゴシック"/>
              </a:rPr>
              <a:t>a veszélyek azonosítására, elemzésére és szabályozására</a:t>
            </a:r>
          </a:p>
          <a:p>
            <a:pPr eaLnBrk="1" hangingPunct="1"/>
            <a:r>
              <a:rPr lang="hu-HU" altLang="en-US" sz="2400">
                <a:ea typeface="ＭＳ Ｐゴシック" charset="-128"/>
              </a:rPr>
              <a:t>abból a célból, hogy az élelmiszer biztonságos legyen</a:t>
            </a:r>
          </a:p>
          <a:p>
            <a:pPr lvl="1" eaLnBrk="1" hangingPunct="1"/>
            <a:r>
              <a:rPr lang="hu-HU" altLang="en-US" sz="2000">
                <a:ea typeface="ＭＳ Ｐゴシック" charset="-128"/>
              </a:rPr>
              <a:t>azaz ne jelentsen vállalhatatlan kockázatot</a:t>
            </a:r>
          </a:p>
          <a:p>
            <a:pPr marL="114300" indent="0" eaLnBrk="1" hangingPunct="1">
              <a:buNone/>
            </a:pPr>
            <a:r>
              <a:rPr lang="hu-HU" altLang="en-US" sz="2400">
                <a:ea typeface="ＭＳ Ｐゴシック"/>
              </a:rPr>
              <a:t>A biztonság bele van tervezve a folyamatba</a:t>
            </a:r>
            <a:endParaRPr lang="hu-HU" altLang="en-US" sz="2400">
              <a:ea typeface="ＭＳ Ｐゴシック" charset="-128"/>
            </a:endParaRPr>
          </a:p>
          <a:p>
            <a:pPr eaLnBrk="1" hangingPunct="1"/>
            <a:r>
              <a:rPr lang="hu-HU" altLang="en-US" sz="2400">
                <a:ea typeface="ＭＳ Ｐゴシック"/>
              </a:rPr>
              <a:t>nem utólag ellenőrzi a készterméket</a:t>
            </a:r>
          </a:p>
          <a:p>
            <a:pPr eaLnBrk="1" hangingPunct="1"/>
            <a:r>
              <a:rPr lang="hu-HU" altLang="en-US" sz="2400">
                <a:ea typeface="ＭＳ Ｐゴシック" charset="-128"/>
              </a:rPr>
              <a:t>= megelőző és így költséghatékony eljárás</a:t>
            </a:r>
          </a:p>
          <a:p>
            <a:pPr lvl="1" eaLnBrk="1" hangingPunct="1"/>
            <a:r>
              <a:rPr lang="hu-HU" altLang="en-US" sz="2000">
                <a:ea typeface="ＭＳ Ｐゴシック"/>
              </a:rPr>
              <a:t>1993: Codex Alimentarius Commission a leginkább költséghatékony módszernek ismerte 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20171925-704B-374D-B068-ACEF23303803}" type="slidenum">
              <a:rPr lang="hu-HU" altLang="en-US" sz="1200" smtClean="0">
                <a:solidFill>
                  <a:srgbClr val="898989"/>
                </a:solidFill>
              </a:rPr>
              <a:pPr eaLnBrk="1" hangingPunct="1"/>
              <a:t>18</a:t>
            </a:fld>
            <a:endParaRPr lang="hu-HU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539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en-US" sz="4000">
                <a:ea typeface="ＭＳ Ｐゴシック" charset="-128"/>
              </a:rPr>
              <a:t>A HACCP bevezetésének felelőssége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altLang="en-US" sz="2400" dirty="0">
                <a:ea typeface="ＭＳ Ｐゴシック" charset="-128"/>
              </a:rPr>
              <a:t>A fő felelősség:</a:t>
            </a:r>
          </a:p>
          <a:p>
            <a:pPr lvl="1" eaLnBrk="1" hangingPunct="1"/>
            <a:r>
              <a:rPr lang="hu-HU" altLang="en-US" sz="2000" b="1" u="sng" dirty="0">
                <a:ea typeface="ＭＳ Ｐゴシック"/>
              </a:rPr>
              <a:t>ipar</a:t>
            </a:r>
          </a:p>
          <a:p>
            <a:pPr lvl="1" eaLnBrk="1" hangingPunct="1"/>
            <a:r>
              <a:rPr lang="hu-HU" altLang="en-US" sz="2000" dirty="0">
                <a:ea typeface="ＭＳ Ｐゴシック" charset="-128"/>
              </a:rPr>
              <a:t>döntéshozók</a:t>
            </a:r>
          </a:p>
          <a:p>
            <a:pPr lvl="1" eaLnBrk="1" hangingPunct="1"/>
            <a:r>
              <a:rPr lang="hu-HU" altLang="en-US" sz="2000" dirty="0">
                <a:ea typeface="ＭＳ Ｐゴシック" charset="-128"/>
              </a:rPr>
              <a:t>hatóság, jogalkotás</a:t>
            </a:r>
          </a:p>
          <a:p>
            <a:pPr eaLnBrk="1" hangingPunct="1"/>
            <a:r>
              <a:rPr lang="hu-HU" altLang="en-US" sz="2400" dirty="0">
                <a:ea typeface="ＭＳ Ｐゴシック" charset="-128"/>
              </a:rPr>
              <a:t>További szereplők:</a:t>
            </a:r>
          </a:p>
          <a:p>
            <a:pPr lvl="1" eaLnBrk="1" hangingPunct="1"/>
            <a:r>
              <a:rPr lang="hu-HU" altLang="en-US" sz="2000" dirty="0">
                <a:ea typeface="ＭＳ Ｐゴシック" charset="-128"/>
              </a:rPr>
              <a:t>oktatási és kutatási intézmények</a:t>
            </a:r>
          </a:p>
          <a:p>
            <a:pPr lvl="1" eaLnBrk="1" hangingPunct="1"/>
            <a:r>
              <a:rPr lang="hu-HU" altLang="en-US" sz="2000" dirty="0">
                <a:ea typeface="ＭＳ Ｐゴシック" charset="-128"/>
              </a:rPr>
              <a:t>NGO</a:t>
            </a:r>
          </a:p>
          <a:p>
            <a:pPr lvl="1" eaLnBrk="1" hangingPunct="1"/>
            <a:r>
              <a:rPr lang="hu-HU" altLang="en-US" sz="2000" dirty="0">
                <a:ea typeface="ＭＳ Ｐゴシック" charset="-128"/>
              </a:rPr>
              <a:t>fogyasztók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32D328-2ED4-46D3-AEF3-E743E187590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400" b="1" dirty="0"/>
              <a:t>Az ipar feladata a HACCP bevezetésében</a:t>
            </a:r>
            <a:endParaRPr lang="hu-HU" sz="2400" dirty="0"/>
          </a:p>
          <a:p>
            <a:r>
              <a:rPr lang="hu-HU" sz="2000" dirty="0"/>
              <a:t>Sajátjának érezni a HACCP-t </a:t>
            </a:r>
          </a:p>
          <a:p>
            <a:r>
              <a:rPr lang="hu-HU" sz="2000" dirty="0"/>
              <a:t>Megérteni a HACCP alapelveket</a:t>
            </a:r>
          </a:p>
          <a:p>
            <a:r>
              <a:rPr lang="hu-HU" sz="2000" dirty="0" err="1"/>
              <a:t>Elköteleződés</a:t>
            </a:r>
            <a:r>
              <a:rPr lang="hu-HU" sz="2000" dirty="0"/>
              <a:t> a vezetőség és a dolgozók részéről is</a:t>
            </a:r>
          </a:p>
          <a:p>
            <a:r>
              <a:rPr lang="hu-HU" sz="2000" dirty="0"/>
              <a:t>Megfelelő erőforrások biztosítása</a:t>
            </a:r>
          </a:p>
          <a:p>
            <a:r>
              <a:rPr lang="hu-HU" sz="2000" dirty="0"/>
              <a:t>A megfelelő oktatás biztosítása</a:t>
            </a:r>
          </a:p>
          <a:p>
            <a:r>
              <a:rPr lang="hu-HU" sz="2000" dirty="0"/>
              <a:t>Tapasztalatok megosztása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826EF011-828A-DF4D-A9A0-E78FF5AFD7D6}" type="slidenum">
              <a:rPr lang="hu-HU" altLang="en-US" sz="1200" smtClean="0">
                <a:solidFill>
                  <a:srgbClr val="898989"/>
                </a:solidFill>
              </a:rPr>
              <a:pPr eaLnBrk="1" hangingPunct="1"/>
              <a:t>19</a:t>
            </a:fld>
            <a:endParaRPr lang="hu-HU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272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865ED-6077-4037-85C2-E30F71DCD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Tartalomjegyzék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5376B-E957-4B44-8C20-FADEA8C8FB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628650" indent="-514350">
              <a:buAutoNum type="arabicPeriod"/>
            </a:pPr>
            <a:r>
              <a:rPr lang="hu-HU" dirty="0"/>
              <a:t>Az élelmiszerbiztonság alapjai 						5. dia</a:t>
            </a:r>
          </a:p>
          <a:p>
            <a:pPr marL="628650" indent="-514350">
              <a:buAutoNum type="arabicPeriod"/>
            </a:pPr>
            <a:r>
              <a:rPr lang="hu-HU" dirty="0"/>
              <a:t>A megelőzés fontossága 							11. dia</a:t>
            </a:r>
          </a:p>
          <a:p>
            <a:pPr marL="628650" indent="-514350">
              <a:buAutoNum type="arabicPeriod"/>
            </a:pPr>
            <a:r>
              <a:rPr lang="hu-HU" dirty="0"/>
              <a:t>HACCP alapjai 								16. dia</a:t>
            </a:r>
          </a:p>
          <a:p>
            <a:pPr marL="628650" indent="-514350">
              <a:buAutoNum type="arabicPeriod"/>
            </a:pPr>
            <a:r>
              <a:rPr lang="hu-HU" dirty="0"/>
              <a:t>Előfeltételi programok (PRP) 							20. dia</a:t>
            </a:r>
          </a:p>
          <a:p>
            <a:pPr marL="628650" indent="-514350">
              <a:buAutoNum type="arabicPeriod"/>
            </a:pPr>
            <a:r>
              <a:rPr lang="hu-HU" dirty="0"/>
              <a:t>HACCP alapelvek és alkalmazásuk 						33. dia</a:t>
            </a:r>
          </a:p>
          <a:p>
            <a:pPr marL="628650" indent="-514350">
              <a:buAutoNum type="arabicPeriod"/>
            </a:pPr>
            <a:r>
              <a:rPr lang="hu-HU" dirty="0"/>
              <a:t>Rugalmasság: kisvállalkozások 						48. dia</a:t>
            </a:r>
          </a:p>
          <a:p>
            <a:pPr marL="628650" indent="-514350">
              <a:buAutoNum type="arabicPeriod"/>
            </a:pPr>
            <a:r>
              <a:rPr lang="hu-HU" dirty="0" err="1"/>
              <a:t>Szektoriális</a:t>
            </a:r>
            <a:r>
              <a:rPr lang="hu-HU" dirty="0"/>
              <a:t> útmutatók 							50. dia</a:t>
            </a:r>
          </a:p>
          <a:p>
            <a:pPr marL="628650" indent="-514350">
              <a:buAutoNum type="arabicPeriod"/>
            </a:pPr>
            <a:r>
              <a:rPr lang="hu-HU" dirty="0"/>
              <a:t>Összefoglalás								77. dia</a:t>
            </a:r>
          </a:p>
          <a:p>
            <a:pPr marL="628650" indent="-514350">
              <a:buAutoNum type="arabicPeriod"/>
            </a:pPr>
            <a:r>
              <a:rPr lang="hu-HU" dirty="0"/>
              <a:t>Irodalomjegyzék								79. dia</a:t>
            </a:r>
          </a:p>
          <a:p>
            <a:pPr marL="628650" indent="-514350">
              <a:buAutoNum type="arabicPeriod"/>
            </a:pPr>
            <a:r>
              <a:rPr lang="hu-HU" dirty="0"/>
              <a:t>Fogalomtár									80. dia</a:t>
            </a:r>
          </a:p>
          <a:p>
            <a:pPr marL="628650" indent="-514350">
              <a:buAutoNum type="arabicPeriod"/>
            </a:pPr>
            <a:r>
              <a:rPr lang="hu-HU" dirty="0"/>
              <a:t>Kérdések									81. dia</a:t>
            </a:r>
          </a:p>
          <a:p>
            <a:pPr marL="628650" indent="-514350">
              <a:buAutoNum type="arabicPeriod"/>
            </a:pPr>
            <a:r>
              <a:rPr lang="hu-HU" dirty="0"/>
              <a:t>Tag-</a:t>
            </a:r>
            <a:r>
              <a:rPr lang="hu-HU" dirty="0" err="1"/>
              <a:t>ek</a:t>
            </a:r>
            <a:r>
              <a:rPr lang="hu-HU" dirty="0"/>
              <a:t>									89. dia	</a:t>
            </a:r>
          </a:p>
          <a:p>
            <a:pPr lvl="1"/>
            <a:endParaRPr lang="hu-HU" dirty="0"/>
          </a:p>
          <a:p>
            <a:pPr marL="628650" indent="-514350">
              <a:buAutoNum type="arabicPeriod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35563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/>
              <a:t>HACCP előfeltételei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/>
              <a:t>Előfeltételi programok –</a:t>
            </a:r>
          </a:p>
          <a:p>
            <a:pPr eaLnBrk="1" hangingPunct="1">
              <a:defRPr/>
            </a:pPr>
            <a:r>
              <a:rPr lang="hu-HU"/>
              <a:t>Prerequisite programs (PRP)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E58C21E2-4548-BF4F-BF03-F400856B91DA}" type="slidenum">
              <a:rPr lang="hu-HU" altLang="en-US" sz="1200" smtClean="0">
                <a:solidFill>
                  <a:srgbClr val="898989"/>
                </a:solidFill>
              </a:rPr>
              <a:pPr eaLnBrk="1" hangingPunct="1"/>
              <a:t>20</a:t>
            </a:fld>
            <a:endParaRPr lang="hu-HU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6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4800"/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hu-HU" sz="3375" dirty="0">
                <a:solidFill>
                  <a:srgbClr val="1C9E49"/>
                </a:solidFill>
                <a:uFill>
                  <a:solidFill>
                    <a:srgbClr val="253750"/>
                  </a:solidFill>
                </a:uFill>
              </a:rPr>
              <a:t>A HACCP rendszer alapelveinek alkalmazása</a:t>
            </a:r>
          </a:p>
        </p:txBody>
      </p:sp>
      <p:sp>
        <p:nvSpPr>
          <p:cNvPr id="197" name="Shape 19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 sz="1800">
                <a:uFillTx/>
              </a:defRPr>
            </a:pPr>
            <a:r>
              <a:rPr lang="hu-HU" sz="2100" dirty="0">
                <a:uFill>
                  <a:solidFill/>
                </a:uFill>
              </a:rPr>
              <a:t>Mielőtt a HACCP-t az élelmiszerlánc bármely részére alkalmaznánk, az adott szakasznak </a:t>
            </a:r>
            <a:r>
              <a:rPr lang="hu-HU" sz="2100" b="1" dirty="0">
                <a:uFill>
                  <a:solidFill/>
                </a:uFill>
              </a:rPr>
              <a:t>előfeltételi programok</a:t>
            </a:r>
            <a:r>
              <a:rPr lang="hu-HU" sz="2100" dirty="0">
                <a:uFill>
                  <a:solidFill/>
                </a:uFill>
              </a:rPr>
              <a:t>at kell működtetnie</a:t>
            </a:r>
            <a:endParaRPr lang="hu-HU" sz="1800" dirty="0"/>
          </a:p>
          <a:p>
            <a:pPr>
              <a:defRPr sz="1800">
                <a:uFillTx/>
              </a:defRPr>
            </a:pPr>
            <a:r>
              <a:rPr lang="hu-HU" sz="2100" dirty="0">
                <a:uFill>
                  <a:solidFill/>
                </a:uFill>
              </a:rPr>
              <a:t>A HACCP ezen előfeltételi programjainak, beleértve az oktatást, </a:t>
            </a:r>
            <a:r>
              <a:rPr lang="hu-HU" sz="2100" b="1" dirty="0">
                <a:uFill>
                  <a:solidFill/>
                </a:uFill>
              </a:rPr>
              <a:t>jól kialakítottnak, teljesen működőképesnek és igazolási tevékenységgel alátámasztottnak kell lenniük </a:t>
            </a:r>
            <a:endParaRPr lang="hu-HU" sz="2100" dirty="0">
              <a:uFill>
                <a:solidFill/>
              </a:uFill>
            </a:endParaRPr>
          </a:p>
        </p:txBody>
      </p:sp>
      <p:graphicFrame>
        <p:nvGraphicFramePr>
          <p:cNvPr id="2" name="Content Placeholder 5">
            <a:extLst>
              <a:ext uri="{FF2B5EF4-FFF2-40B4-BE49-F238E27FC236}">
                <a16:creationId xmlns:a16="http://schemas.microsoft.com/office/drawing/2014/main" id="{96DE7CC3-44C8-4025-BCBE-920B7D4CB8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1297894"/>
              </p:ext>
            </p:extLst>
          </p:nvPr>
        </p:nvGraphicFramePr>
        <p:xfrm>
          <a:off x="3082574" y="3424551"/>
          <a:ext cx="4430394" cy="3001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70101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altLang="en-US">
                <a:ea typeface="ＭＳ Ｐゴシック" charset="-128"/>
              </a:rPr>
              <a:t>Előfeltételek: </a:t>
            </a:r>
            <a:br>
              <a:rPr lang="hu-HU" altLang="en-US">
                <a:ea typeface="ＭＳ Ｐゴシック" charset="-128"/>
              </a:rPr>
            </a:br>
            <a:r>
              <a:rPr lang="hu-HU" altLang="en-US">
                <a:ea typeface="ＭＳ Ｐゴシック" charset="-128"/>
              </a:rPr>
              <a:t>Prerequisite Programs (PRP)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indent="-228600"/>
            <a:r>
              <a:rPr lang="hu-HU" altLang="en-US" sz="2400" dirty="0">
                <a:ea typeface="ＭＳ Ｐゴシック"/>
              </a:rPr>
              <a:t>PRP-k: </a:t>
            </a:r>
            <a:r>
              <a:rPr lang="hu-HU" altLang="en-US" sz="2400" i="1" dirty="0">
                <a:ea typeface="ＭＳ Ｐゴシック"/>
              </a:rPr>
              <a:t>A</a:t>
            </a:r>
            <a:r>
              <a:rPr lang="hu-HU" altLang="en-US" sz="2400" b="1" i="1" dirty="0">
                <a:ea typeface="ＭＳ Ｐゴシック"/>
              </a:rPr>
              <a:t> HACCP bevezetése előtt </a:t>
            </a:r>
            <a:r>
              <a:rPr lang="hu-HU" altLang="en-US" sz="2400" i="1" dirty="0">
                <a:ea typeface="ＭＳ Ｐゴシック"/>
              </a:rPr>
              <a:t>és</a:t>
            </a:r>
            <a:r>
              <a:rPr lang="hu-HU" altLang="en-US" sz="2400" b="1" i="1" dirty="0">
                <a:ea typeface="ＭＳ Ｐゴシック"/>
              </a:rPr>
              <a:t> alatt szükséges gyakorlatok </a:t>
            </a:r>
            <a:r>
              <a:rPr lang="hu-HU" altLang="en-US" sz="2400" i="1" dirty="0">
                <a:ea typeface="ＭＳ Ｐゴシック"/>
              </a:rPr>
              <a:t>és</a:t>
            </a:r>
            <a:r>
              <a:rPr lang="hu-HU" altLang="en-US" sz="2400" b="1" i="1" dirty="0">
                <a:ea typeface="ＭＳ Ｐゴシック"/>
              </a:rPr>
              <a:t> állapotok, </a:t>
            </a:r>
            <a:r>
              <a:rPr lang="hu-HU" altLang="en-US" sz="2400" i="1" dirty="0">
                <a:ea typeface="ＭＳ Ｐゴシック"/>
              </a:rPr>
              <a:t>melyek az</a:t>
            </a:r>
            <a:r>
              <a:rPr lang="hu-HU" altLang="en-US" sz="2400" b="1" i="1" dirty="0">
                <a:ea typeface="ＭＳ Ｐゴシック"/>
              </a:rPr>
              <a:t> élelmiszer-biztonság </a:t>
            </a:r>
            <a:r>
              <a:rPr lang="hu-HU" altLang="en-US" sz="2400" i="1" dirty="0">
                <a:ea typeface="ＭＳ Ｐゴシック"/>
              </a:rPr>
              <a:t>szempontjából </a:t>
            </a:r>
            <a:r>
              <a:rPr lang="hu-HU" altLang="en-US" sz="2400" b="1" i="1" dirty="0">
                <a:ea typeface="ＭＳ Ｐゴシック"/>
              </a:rPr>
              <a:t>kulcsfontosságúak</a:t>
            </a:r>
          </a:p>
          <a:p>
            <a:pPr marL="228600" indent="-228600"/>
            <a:r>
              <a:rPr lang="hu-HU" altLang="en-US" sz="2400" dirty="0">
                <a:ea typeface="ＭＳ Ｐゴシック"/>
              </a:rPr>
              <a:t>Általában általános programok, nem technológia- vagy termékspecifikusak</a:t>
            </a:r>
          </a:p>
          <a:p>
            <a:pPr marL="228600" indent="-228600"/>
            <a:r>
              <a:rPr lang="hu-HU" altLang="en-US" sz="2400" dirty="0">
                <a:ea typeface="ＭＳ Ｐゴシック"/>
              </a:rPr>
              <a:t>Egyes veszélyek előfordulási valószínűségét csökkentik</a:t>
            </a:r>
          </a:p>
          <a:p>
            <a:pPr marL="228600" indent="-228600"/>
            <a:r>
              <a:rPr lang="hu-HU" altLang="en-US" sz="2400" dirty="0">
                <a:ea typeface="ＭＳ Ｐゴシック" charset="-128"/>
              </a:rPr>
              <a:t>PRP-k:</a:t>
            </a:r>
          </a:p>
          <a:p>
            <a:pPr marL="628650" lvl="1" indent="-228600"/>
            <a:r>
              <a:rPr lang="hu-HU" altLang="en-US" sz="2000" dirty="0">
                <a:ea typeface="ＭＳ Ｐゴシック"/>
              </a:rPr>
              <a:t>GHP (jó higiénés gyakorlatok)</a:t>
            </a:r>
          </a:p>
          <a:p>
            <a:pPr marL="628650" lvl="1" indent="-228600"/>
            <a:r>
              <a:rPr lang="hu-HU" altLang="en-US" sz="2000" dirty="0">
                <a:ea typeface="ＭＳ Ｐゴシック"/>
              </a:rPr>
              <a:t>GMP (jó gyártási gyakorlatok)</a:t>
            </a:r>
            <a:endParaRPr lang="hu-HU" dirty="0"/>
          </a:p>
          <a:p>
            <a:pPr marL="628650" lvl="1" indent="-228600"/>
            <a:r>
              <a:rPr lang="hu-HU" altLang="en-US" sz="2000" dirty="0">
                <a:ea typeface="ＭＳ Ｐゴシック"/>
              </a:rPr>
              <a:t>Tisztítás, takarítás, fertőtlenítés</a:t>
            </a:r>
          </a:p>
          <a:p>
            <a:pPr marL="628650" lvl="1" indent="-228600"/>
            <a:r>
              <a:rPr lang="hu-HU" altLang="en-US" sz="2000" dirty="0">
                <a:ea typeface="ＭＳ Ｐゴシック"/>
              </a:rPr>
              <a:t>Karbantartás</a:t>
            </a:r>
          </a:p>
          <a:p>
            <a:pPr marL="628650" lvl="1" indent="-228600"/>
            <a:r>
              <a:rPr lang="hu-HU" altLang="en-US" sz="2000" dirty="0">
                <a:ea typeface="ＭＳ Ｐゴシック"/>
              </a:rPr>
              <a:t>Kártevők elleni védekezés</a:t>
            </a:r>
          </a:p>
          <a:p>
            <a:pPr marL="628650" lvl="1" indent="-228600"/>
            <a:r>
              <a:rPr lang="hu-HU" altLang="en-US" sz="2000" dirty="0">
                <a:ea typeface="ＭＳ Ｐゴシック" charset="-128"/>
              </a:rPr>
              <a:t>…</a:t>
            </a:r>
          </a:p>
          <a:p>
            <a:pPr marL="628650" lvl="1" indent="-228600"/>
            <a:endParaRPr lang="hu-HU" altLang="en-US" sz="2000" dirty="0"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9B6C37A7-070D-EC4B-B5D7-504957C650B4}" type="slidenum">
              <a:rPr lang="hu-HU" altLang="en-US" sz="1200" smtClean="0">
                <a:solidFill>
                  <a:srgbClr val="898989"/>
                </a:solidFill>
              </a:rPr>
              <a:pPr eaLnBrk="1" hangingPunct="1"/>
              <a:t>22</a:t>
            </a:fld>
            <a:endParaRPr lang="hu-HU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25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altLang="en-US">
                <a:ea typeface="ＭＳ Ｐゴシック" charset="-128"/>
              </a:rPr>
              <a:t>Előfeltételi programok: </a:t>
            </a:r>
            <a:br>
              <a:rPr lang="hu-HU" altLang="en-US">
                <a:ea typeface="ＭＳ Ｐゴシック" charset="-128"/>
              </a:rPr>
            </a:br>
            <a:r>
              <a:rPr lang="hu-HU" altLang="en-US">
                <a:ea typeface="ＭＳ Ｐゴシック" charset="-128"/>
              </a:rPr>
              <a:t>Beszállítók ellenőrzése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400">
                <a:ea typeface="Calibri" charset="0"/>
                <a:cs typeface="Times New Roman"/>
              </a:rPr>
              <a:t>Referencia,  létesítmény </a:t>
            </a:r>
            <a:r>
              <a:rPr lang="hu-HU" sz="2400" b="1">
                <a:ea typeface="Calibri" charset="0"/>
                <a:cs typeface="Times New Roman"/>
              </a:rPr>
              <a:t>látogatás</a:t>
            </a:r>
            <a:endParaRPr lang="hu-HU" sz="2400" b="1">
              <a:ea typeface="Calibri" charset="0"/>
              <a:cs typeface="Times New Roman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400">
                <a:ea typeface="Calibri" charset="0"/>
                <a:cs typeface="Times New Roman"/>
              </a:rPr>
              <a:t>Nyersanyagokra vonatkozó </a:t>
            </a:r>
            <a:r>
              <a:rPr lang="hu-HU" sz="2400" b="1">
                <a:ea typeface="Calibri" charset="0"/>
                <a:cs typeface="Times New Roman"/>
              </a:rPr>
              <a:t>követelmények</a:t>
            </a:r>
            <a:r>
              <a:rPr lang="hu-HU" sz="2400">
                <a:ea typeface="Calibri" charset="0"/>
                <a:cs typeface="Times New Roman"/>
              </a:rPr>
              <a:t> </a:t>
            </a:r>
            <a:endParaRPr lang="hu-HU" sz="2400">
              <a:ea typeface="Calibri" charset="0"/>
              <a:cs typeface="Times New Roman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400" b="1">
                <a:ea typeface="Calibri" charset="0"/>
                <a:cs typeface="Times New Roman"/>
              </a:rPr>
              <a:t>Kontrollkártyák </a:t>
            </a:r>
            <a:r>
              <a:rPr lang="hu-HU" sz="2400">
                <a:ea typeface="Calibri" charset="0"/>
                <a:cs typeface="Times New Roman"/>
              </a:rPr>
              <a:t>alkalmazása (ellenőrzésekhez használható)</a:t>
            </a:r>
            <a:endParaRPr lang="hu-HU" sz="2400">
              <a:ea typeface="Calibri" charset="0"/>
              <a:cs typeface="Times New Roman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400">
                <a:ea typeface="Calibri" charset="0"/>
                <a:cs typeface="Times New Roman"/>
              </a:rPr>
              <a:t>Csomagolási sérülés, szállítójármű tisztaságának </a:t>
            </a:r>
            <a:r>
              <a:rPr lang="hu-HU" sz="2400" b="1">
                <a:ea typeface="Calibri" charset="0"/>
                <a:cs typeface="Times New Roman"/>
              </a:rPr>
              <a:t>ellenőrzése</a:t>
            </a:r>
            <a:endParaRPr lang="hu-HU" altLang="en-US" sz="2000" b="1">
              <a:ea typeface="ＭＳ Ｐゴシック" charset="-128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400">
                <a:ea typeface="Calibri" charset="0"/>
                <a:cs typeface="Times New Roman"/>
              </a:rPr>
              <a:t>Az üzemben használt </a:t>
            </a:r>
            <a:r>
              <a:rPr lang="hu-HU" sz="2400" b="1">
                <a:ea typeface="Calibri" charset="0"/>
                <a:cs typeface="Times New Roman"/>
              </a:rPr>
              <a:t>víznek </a:t>
            </a:r>
            <a:r>
              <a:rPr lang="hu-HU" sz="2400">
                <a:ea typeface="Calibri" charset="0"/>
                <a:cs typeface="Times New Roman"/>
              </a:rPr>
              <a:t>ivóvíz minőségűnek kell lennie.</a:t>
            </a:r>
            <a:endParaRPr lang="hu-HU" altLang="en-US" sz="2000">
              <a:ea typeface="ＭＳ Ｐゴシック" charset="-128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9B6C37A7-070D-EC4B-B5D7-504957C650B4}" type="slidenum">
              <a:rPr lang="hu-HU" altLang="en-US" sz="1200" smtClean="0">
                <a:solidFill>
                  <a:srgbClr val="898989"/>
                </a:solidFill>
              </a:rPr>
              <a:pPr eaLnBrk="1" hangingPunct="1"/>
              <a:t>23</a:t>
            </a:fld>
            <a:endParaRPr lang="hu-HU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299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altLang="en-US">
                <a:ea typeface="ＭＳ Ｐゴシック" charset="-128"/>
              </a:rPr>
              <a:t>Előfeltételi programok: </a:t>
            </a:r>
            <a:br>
              <a:rPr lang="hu-HU" altLang="en-US">
                <a:ea typeface="ＭＳ Ｐゴシック" charset="-128"/>
              </a:rPr>
            </a:br>
            <a:r>
              <a:rPr lang="hu-HU" altLang="en-US">
                <a:ea typeface="ＭＳ Ｐゴシック" charset="-128"/>
              </a:rPr>
              <a:t>Épületek megfelelősége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5425" indent="-213995">
              <a:lnSpc>
                <a:spcPct val="107000"/>
              </a:lnSpc>
              <a:spcAft>
                <a:spcPts val="300"/>
              </a:spcAft>
            </a:pPr>
            <a:r>
              <a:rPr lang="hu-HU" sz="2400" dirty="0">
                <a:ea typeface="Calibri" charset="0"/>
                <a:cs typeface="Times New Roman"/>
              </a:rPr>
              <a:t>Az </a:t>
            </a:r>
            <a:r>
              <a:rPr lang="hu-HU" sz="2400" b="1" dirty="0">
                <a:ea typeface="Calibri" charset="0"/>
                <a:cs typeface="Times New Roman"/>
              </a:rPr>
              <a:t>épületek megfelelősége </a:t>
            </a:r>
            <a:r>
              <a:rPr lang="hu-HU" sz="2400" dirty="0">
                <a:ea typeface="Calibri" charset="0"/>
                <a:cs typeface="Times New Roman"/>
              </a:rPr>
              <a:t>kulcsfontosságú a környezetből érkező kórokozók kezeléséhez</a:t>
            </a:r>
          </a:p>
          <a:p>
            <a:pPr marL="225425" indent="-213995">
              <a:lnSpc>
                <a:spcPct val="107000"/>
              </a:lnSpc>
              <a:spcAft>
                <a:spcPts val="300"/>
              </a:spcAft>
            </a:pPr>
            <a:r>
              <a:rPr lang="hu-HU" sz="2400" dirty="0">
                <a:cs typeface="Times New Roman"/>
              </a:rPr>
              <a:t>Élelmiszert elő</a:t>
            </a:r>
            <a:r>
              <a:rPr lang="hu-HU" sz="2400" dirty="0">
                <a:ea typeface="Calibri" charset="0"/>
                <a:cs typeface="Times New Roman"/>
              </a:rPr>
              <a:t>állító üzemnek minimum </a:t>
            </a:r>
            <a:r>
              <a:rPr lang="hu-HU" sz="2400" b="1" dirty="0">
                <a:ea typeface="Calibri" charset="0"/>
                <a:cs typeface="Times New Roman"/>
              </a:rPr>
              <a:t>4 ajtaja</a:t>
            </a:r>
            <a:r>
              <a:rPr lang="hu-HU" sz="2400" dirty="0">
                <a:ea typeface="Calibri" charset="0"/>
                <a:cs typeface="Times New Roman"/>
              </a:rPr>
              <a:t> kell, hogy legyen (egy a nyersanyagoknak, egy a termelési személyzetnek, egy a késztermékeknek és egy a hulladéknak);</a:t>
            </a:r>
          </a:p>
          <a:p>
            <a:pPr marL="225425" indent="-213995">
              <a:lnSpc>
                <a:spcPct val="107000"/>
              </a:lnSpc>
              <a:spcAft>
                <a:spcPts val="300"/>
              </a:spcAft>
            </a:pPr>
            <a:r>
              <a:rPr lang="hu-HU" sz="2400" b="1" dirty="0">
                <a:ea typeface="Calibri" charset="0"/>
                <a:cs typeface="Times New Roman"/>
              </a:rPr>
              <a:t>Technológiai folyamatok kereszteződésének elkerülése;</a:t>
            </a:r>
          </a:p>
          <a:p>
            <a:pPr marL="225425" indent="-213995">
              <a:lnSpc>
                <a:spcPct val="107000"/>
              </a:lnSpc>
              <a:spcAft>
                <a:spcPts val="300"/>
              </a:spcAft>
            </a:pPr>
            <a:r>
              <a:rPr lang="hu-HU" sz="2400" b="1" dirty="0" err="1">
                <a:ea typeface="Calibri" charset="0"/>
                <a:cs typeface="Times New Roman"/>
              </a:rPr>
              <a:t>Előrehaladási</a:t>
            </a:r>
            <a:r>
              <a:rPr lang="hu-HU" sz="2400" b="1" dirty="0">
                <a:ea typeface="Calibri" charset="0"/>
                <a:cs typeface="Times New Roman"/>
              </a:rPr>
              <a:t> elv</a:t>
            </a:r>
            <a:r>
              <a:rPr lang="hu-HU" sz="2400" dirty="0">
                <a:ea typeface="Calibri" charset="0"/>
                <a:cs typeface="Times New Roman"/>
              </a:rPr>
              <a:t> alkalmazása;</a:t>
            </a:r>
          </a:p>
          <a:p>
            <a:pPr marL="225425" indent="-213995">
              <a:lnSpc>
                <a:spcPct val="107000"/>
              </a:lnSpc>
              <a:spcAft>
                <a:spcPts val="300"/>
              </a:spcAft>
            </a:pPr>
            <a:r>
              <a:rPr lang="hu-HU" sz="2400" dirty="0">
                <a:ea typeface="Calibri" charset="0"/>
                <a:cs typeface="Times New Roman"/>
              </a:rPr>
              <a:t>Tiszta területek </a:t>
            </a:r>
            <a:r>
              <a:rPr lang="hu-HU" sz="2400" b="1" dirty="0">
                <a:ea typeface="Calibri" charset="0"/>
                <a:cs typeface="Times New Roman"/>
              </a:rPr>
              <a:t>elkülönítése </a:t>
            </a:r>
            <a:r>
              <a:rPr lang="hu-HU" sz="2400" dirty="0">
                <a:ea typeface="Calibri" charset="0"/>
                <a:cs typeface="Times New Roman"/>
              </a:rPr>
              <a:t>a piszkosaktól;</a:t>
            </a:r>
          </a:p>
          <a:p>
            <a:pPr marL="225425" indent="-213995">
              <a:lnSpc>
                <a:spcPct val="107000"/>
              </a:lnSpc>
              <a:spcAft>
                <a:spcPts val="300"/>
              </a:spcAft>
            </a:pPr>
            <a:r>
              <a:rPr lang="hu-HU" sz="2400" b="1" dirty="0">
                <a:ea typeface="Calibri" charset="0"/>
                <a:cs typeface="Times New Roman"/>
              </a:rPr>
              <a:t>Hideg és meleg zónák</a:t>
            </a:r>
            <a:r>
              <a:rPr lang="hu-HU" sz="2400" dirty="0">
                <a:ea typeface="Calibri" charset="0"/>
                <a:cs typeface="Times New Roman"/>
              </a:rPr>
              <a:t> elkülönítése.</a:t>
            </a:r>
            <a:endParaRPr lang="hu-HU" sz="2400" dirty="0">
              <a:ea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9B6C37A7-070D-EC4B-B5D7-504957C650B4}" type="slidenum">
              <a:rPr lang="hu-HU" altLang="en-US" sz="1200" smtClean="0">
                <a:solidFill>
                  <a:srgbClr val="898989"/>
                </a:solidFill>
              </a:rPr>
              <a:pPr eaLnBrk="1" hangingPunct="1"/>
              <a:t>24</a:t>
            </a:fld>
            <a:endParaRPr lang="hu-HU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735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altLang="en-US">
                <a:ea typeface="ＭＳ Ｐゴシック" charset="-128"/>
              </a:rPr>
              <a:t>Előfeltételi programok: </a:t>
            </a:r>
            <a:br>
              <a:rPr lang="hu-HU" altLang="en-US">
                <a:ea typeface="ＭＳ Ｐゴシック" charset="-128"/>
              </a:rPr>
            </a:br>
            <a:r>
              <a:rPr lang="hu-HU" altLang="en-US">
                <a:ea typeface="ＭＳ Ｐゴシック" charset="-128"/>
              </a:rPr>
              <a:t>Épületek megfelelősége – belső környezet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321547" y="1825625"/>
            <a:ext cx="11555605" cy="1336397"/>
          </a:xfr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5425" indent="-213995">
              <a:lnSpc>
                <a:spcPct val="107000"/>
              </a:lnSpc>
              <a:spcAft>
                <a:spcPts val="300"/>
              </a:spcAft>
            </a:pPr>
            <a:r>
              <a:rPr lang="hu-HU" sz="2000" dirty="0">
                <a:ea typeface="Calibri" charset="0"/>
                <a:cs typeface="Times New Roman"/>
              </a:rPr>
              <a:t>Padozat: </a:t>
            </a:r>
            <a:r>
              <a:rPr lang="hu-HU" sz="2000" dirty="0">
                <a:ea typeface="Calibri" charset="0"/>
              </a:rPr>
              <a:t>sima, átjárhatatlan, mosható és fertőtleníthető, nem csúszós, nem lebomló, strapabíró </a:t>
            </a:r>
            <a:endParaRPr lang="hu-HU" sz="2000" dirty="0"/>
          </a:p>
          <a:p>
            <a:pPr marL="682625" lvl="1" indent="-213995">
              <a:lnSpc>
                <a:spcPct val="107000"/>
              </a:lnSpc>
              <a:spcAft>
                <a:spcPts val="300"/>
              </a:spcAft>
            </a:pPr>
            <a:r>
              <a:rPr lang="hu-HU" sz="1600" dirty="0"/>
              <a:t>Fontos a tisztító szerekkel szembeni vegyi ellenállóképesség, különösen a csempézett padlók illesztéseinél.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9B6C37A7-070D-EC4B-B5D7-504957C650B4}" type="slidenum">
              <a:rPr lang="hu-HU" altLang="en-US" sz="1200" smtClean="0">
                <a:solidFill>
                  <a:srgbClr val="898989"/>
                </a:solidFill>
              </a:rPr>
              <a:pPr eaLnBrk="1" hangingPunct="1"/>
              <a:t>25</a:t>
            </a:fld>
            <a:endParaRPr lang="hu-HU" altLang="en-US" sz="1200">
              <a:solidFill>
                <a:srgbClr val="898989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D1CBAA7-0D5C-8449-A2DF-363656CE213A}"/>
              </a:ext>
            </a:extLst>
          </p:cNvPr>
          <p:cNvSpPr txBox="1">
            <a:spLocks/>
          </p:cNvSpPr>
          <p:nvPr/>
        </p:nvSpPr>
        <p:spPr>
          <a:xfrm>
            <a:off x="318197" y="4741422"/>
            <a:ext cx="11555605" cy="160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5425" indent="-213995">
              <a:lnSpc>
                <a:spcPct val="107000"/>
              </a:lnSpc>
              <a:spcAft>
                <a:spcPts val="300"/>
              </a:spcAft>
            </a:pPr>
            <a:r>
              <a:rPr lang="hu-HU" sz="2000">
                <a:ea typeface="Calibri" charset="0"/>
                <a:cs typeface="Times New Roman"/>
              </a:rPr>
              <a:t>Szellőzés: ahol </a:t>
            </a:r>
            <a:r>
              <a:rPr lang="hu-HU" sz="2000">
                <a:ea typeface="Calibri" charset="0"/>
              </a:rPr>
              <a:t>füst vagy gőz keletkezik, passzív vagy mechanikus szellőztető berendezéseket kell üzembe helyezni</a:t>
            </a:r>
            <a:endParaRPr lang="hu-HU"/>
          </a:p>
          <a:p>
            <a:pPr marL="682625" lvl="1" indent="-213995">
              <a:lnSpc>
                <a:spcPct val="107000"/>
              </a:lnSpc>
              <a:spcAft>
                <a:spcPts val="300"/>
              </a:spcAft>
            </a:pPr>
            <a:r>
              <a:rPr lang="hu-HU" sz="1600"/>
              <a:t> A levegő létesítményekből történő eltávolításakor fontos, hogy tiszta levegőt szívjunk be a külső környezetből, és bizonyosodjunk meg róla, hogy a légáram nem szennyezi a termékeket.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FB4155-7C65-43B3-AA9C-A425968118C2}"/>
              </a:ext>
            </a:extLst>
          </p:cNvPr>
          <p:cNvSpPr txBox="1"/>
          <p:nvPr/>
        </p:nvSpPr>
        <p:spPr>
          <a:xfrm>
            <a:off x="363758" y="3200400"/>
            <a:ext cx="7337448" cy="14329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5425" indent="-213995">
              <a:lnSpc>
                <a:spcPct val="107000"/>
              </a:lnSpc>
              <a:spcBef>
                <a:spcPts val="1000"/>
              </a:spcBef>
              <a:spcAft>
                <a:spcPts val="300"/>
              </a:spcAft>
              <a:buClr>
                <a:srgbClr val="1C9E4A"/>
              </a:buClr>
              <a:buSzPts val="1800"/>
              <a:buFont typeface="Arial"/>
              <a:buChar char="•"/>
            </a:pPr>
            <a:r>
              <a:rPr lang="hu-HU" sz="2000" dirty="0">
                <a:solidFill>
                  <a:srgbClr val="1C9E4A"/>
                </a:solidFill>
                <a:latin typeface="Calibri"/>
                <a:cs typeface="Times New Roman"/>
                <a:sym typeface="Calibri"/>
              </a:rPr>
              <a:t>Falak: sima, világos színű, egyszínű, takarítható , nem lebomló, sokkálló</a:t>
            </a:r>
          </a:p>
          <a:p>
            <a:pPr marL="225425" lvl="7" indent="-213995">
              <a:lnSpc>
                <a:spcPct val="107000"/>
              </a:lnSpc>
              <a:spcBef>
                <a:spcPts val="1000"/>
              </a:spcBef>
              <a:spcAft>
                <a:spcPts val="300"/>
              </a:spcAft>
              <a:buClr>
                <a:srgbClr val="1C9E4A"/>
              </a:buClr>
              <a:buSzPts val="1800"/>
              <a:buFont typeface="Arial"/>
              <a:buChar char="•"/>
            </a:pPr>
            <a:r>
              <a:rPr lang="hu-HU" sz="1600" dirty="0">
                <a:solidFill>
                  <a:srgbClr val="1C9E4A"/>
                </a:solidFill>
                <a:latin typeface="Calibri"/>
                <a:cs typeface="Times New Roman"/>
                <a:sym typeface="Calibri"/>
              </a:rPr>
              <a:t>A falaknak félkör alakú illesztésekkel kell a padlóhoz csatlakozniuk, hogy könnyen moshatók legyenek, és el lehessen vezetni a mosó és öblítővizet. ​</a:t>
            </a:r>
            <a:endParaRPr lang="hu-HU" sz="1600" dirty="0">
              <a:solidFill>
                <a:srgbClr val="1C9E4A"/>
              </a:solidFill>
              <a:latin typeface="Calibri"/>
              <a:cs typeface="Times New Roman"/>
            </a:endParaRPr>
          </a:p>
        </p:txBody>
      </p:sp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408A72B0-CD35-814F-91FC-ACC9093FF7A9}"/>
              </a:ext>
            </a:extLst>
          </p:cNvPr>
          <p:cNvGrpSpPr/>
          <p:nvPr/>
        </p:nvGrpSpPr>
        <p:grpSpPr>
          <a:xfrm>
            <a:off x="7692324" y="3035613"/>
            <a:ext cx="3912437" cy="1282016"/>
            <a:chOff x="7692324" y="3035613"/>
            <a:chExt cx="3912437" cy="1282016"/>
          </a:xfrm>
        </p:grpSpPr>
        <p:grpSp>
          <p:nvGrpSpPr>
            <p:cNvPr id="2" name="Csoportba foglalás 1">
              <a:extLst>
                <a:ext uri="{FF2B5EF4-FFF2-40B4-BE49-F238E27FC236}">
                  <a16:creationId xmlns:a16="http://schemas.microsoft.com/office/drawing/2014/main" id="{4EA4CD97-8D22-F540-93AE-7E285D54D39F}"/>
                </a:ext>
              </a:extLst>
            </p:cNvPr>
            <p:cNvGrpSpPr/>
            <p:nvPr/>
          </p:nvGrpSpPr>
          <p:grpSpPr>
            <a:xfrm>
              <a:off x="7692324" y="3035613"/>
              <a:ext cx="3912437" cy="1282016"/>
              <a:chOff x="7692324" y="3035613"/>
              <a:chExt cx="3912437" cy="1282016"/>
            </a:xfrm>
          </p:grpSpPr>
          <p:pic>
            <p:nvPicPr>
              <p:cNvPr id="5" name="Picture 12">
                <a:extLst>
                  <a:ext uri="{FF2B5EF4-FFF2-40B4-BE49-F238E27FC236}">
                    <a16:creationId xmlns:a16="http://schemas.microsoft.com/office/drawing/2014/main" id="{EBD3BD02-71D0-CE43-A0E5-DC1B7A4643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707399" y="3135572"/>
                <a:ext cx="3897362" cy="1182057"/>
              </a:xfrm>
              <a:prstGeom prst="rect">
                <a:avLst/>
              </a:prstGeom>
            </p:spPr>
          </p:pic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017267A6-EFE3-8746-98D9-0D937B209F4C}"/>
                  </a:ext>
                </a:extLst>
              </p:cNvPr>
              <p:cNvSpPr txBox="1"/>
              <p:nvPr/>
            </p:nvSpPr>
            <p:spPr>
              <a:xfrm>
                <a:off x="7692324" y="3521693"/>
                <a:ext cx="417860" cy="25923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hu-HU" sz="90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fal</a:t>
                </a:r>
                <a:endParaRPr lang="hu-HU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57D24E97-0C30-CC49-B460-021E8FCE41FF}"/>
                  </a:ext>
                </a:extLst>
              </p:cNvPr>
              <p:cNvSpPr txBox="1"/>
              <p:nvPr/>
            </p:nvSpPr>
            <p:spPr>
              <a:xfrm>
                <a:off x="8530552" y="3987456"/>
                <a:ext cx="691646" cy="259231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hu-HU" sz="9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padozat</a:t>
                </a:r>
                <a:endParaRPr lang="hu-HU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1" name="Szövegdoboz 14">
                <a:extLst>
                  <a:ext uri="{FF2B5EF4-FFF2-40B4-BE49-F238E27FC236}">
                    <a16:creationId xmlns:a16="http://schemas.microsoft.com/office/drawing/2014/main" id="{E8A93C9E-F7D2-D74B-BAF0-57E0063441A0}"/>
                  </a:ext>
                </a:extLst>
              </p:cNvPr>
              <p:cNvSpPr txBox="1"/>
              <p:nvPr/>
            </p:nvSpPr>
            <p:spPr>
              <a:xfrm>
                <a:off x="8277830" y="3508208"/>
                <a:ext cx="417860" cy="25923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hu-HU" sz="90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JÓ</a:t>
                </a:r>
                <a:endParaRPr lang="hu-HU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2" name="Szövegdoboz 15">
                <a:extLst>
                  <a:ext uri="{FF2B5EF4-FFF2-40B4-BE49-F238E27FC236}">
                    <a16:creationId xmlns:a16="http://schemas.microsoft.com/office/drawing/2014/main" id="{B5991D0F-38C3-AC4C-84BE-A7BC221A5FDE}"/>
                  </a:ext>
                </a:extLst>
              </p:cNvPr>
              <p:cNvSpPr txBox="1"/>
              <p:nvPr/>
            </p:nvSpPr>
            <p:spPr>
              <a:xfrm>
                <a:off x="9695190" y="3365492"/>
                <a:ext cx="417457" cy="418493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hu-HU" sz="90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NEM</a:t>
                </a:r>
                <a:endParaRPr lang="hu-HU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/>
                <a:r>
                  <a:rPr lang="hu-HU" sz="90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JÓ</a:t>
                </a:r>
                <a:endParaRPr lang="hu-HU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4" name="Szövegdoboz 17">
                <a:extLst>
                  <a:ext uri="{FF2B5EF4-FFF2-40B4-BE49-F238E27FC236}">
                    <a16:creationId xmlns:a16="http://schemas.microsoft.com/office/drawing/2014/main" id="{F4105DB1-20EB-7047-8CAE-B08A60FDAF13}"/>
                  </a:ext>
                </a:extLst>
              </p:cNvPr>
              <p:cNvSpPr txBox="1"/>
              <p:nvPr/>
            </p:nvSpPr>
            <p:spPr>
              <a:xfrm>
                <a:off x="8261409" y="3035613"/>
                <a:ext cx="944728" cy="41856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hu-HU" sz="90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javasolt: az 6 cm-es sugarú ív</a:t>
                </a:r>
                <a:endParaRPr lang="hu-HU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13" name="Szövegdoboz 16">
              <a:extLst>
                <a:ext uri="{FF2B5EF4-FFF2-40B4-BE49-F238E27FC236}">
                  <a16:creationId xmlns:a16="http://schemas.microsoft.com/office/drawing/2014/main" id="{5834EDE0-8AB2-464A-9C5F-D2B406244BF3}"/>
                </a:ext>
              </a:extLst>
            </p:cNvPr>
            <p:cNvSpPr txBox="1"/>
            <p:nvPr/>
          </p:nvSpPr>
          <p:spPr>
            <a:xfrm>
              <a:off x="10818634" y="3362430"/>
              <a:ext cx="417457" cy="418493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hu-HU" sz="9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NEM</a:t>
              </a:r>
              <a:endParaRPr lang="hu-H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hu-HU" sz="9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JÓ</a:t>
              </a:r>
              <a:endParaRPr lang="hu-H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20470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altLang="en-US">
                <a:ea typeface="ＭＳ Ｐゴシック" charset="-128"/>
              </a:rPr>
              <a:t>Előfeltételi programok: </a:t>
            </a:r>
            <a:br>
              <a:rPr lang="hu-HU" altLang="en-US">
                <a:ea typeface="ＭＳ Ｐゴシック" charset="-128"/>
              </a:rPr>
            </a:br>
            <a:r>
              <a:rPr lang="hu-HU" altLang="en-US">
                <a:ea typeface="ＭＳ Ｐゴシック" charset="-128"/>
              </a:rPr>
              <a:t>Felszerelések, berendezések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/>
              <a:t>A szennyeződés esélyének minimalizálása, rothadás elkerülése</a:t>
            </a:r>
          </a:p>
          <a:p>
            <a:r>
              <a:rPr lang="hu-HU" sz="2400"/>
              <a:t>Legtöbb (de nem minden) esetben a fa asztalokat kerülni kell. </a:t>
            </a:r>
          </a:p>
          <a:p>
            <a:r>
              <a:rPr lang="hu-HU" sz="2400"/>
              <a:t>Lehetőség legyen a felszerelés és a környező terület megfelelő tisztítására.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9B6C37A7-070D-EC4B-B5D7-504957C650B4}" type="slidenum">
              <a:rPr lang="hu-HU" altLang="en-US" sz="1200" smtClean="0">
                <a:solidFill>
                  <a:srgbClr val="898989"/>
                </a:solidFill>
              </a:rPr>
              <a:pPr eaLnBrk="1" hangingPunct="1"/>
              <a:t>26</a:t>
            </a:fld>
            <a:endParaRPr lang="hu-HU" altLang="en-US" sz="1200">
              <a:solidFill>
                <a:srgbClr val="898989"/>
              </a:solidFill>
            </a:endParaRPr>
          </a:p>
        </p:txBody>
      </p:sp>
      <p:pic>
        <p:nvPicPr>
          <p:cNvPr id="6" name="Kép 5" descr="A képen asztal látható&#10;&#10;Automatikusan generált leírás">
            <a:extLst>
              <a:ext uri="{FF2B5EF4-FFF2-40B4-BE49-F238E27FC236}">
                <a16:creationId xmlns:a16="http://schemas.microsoft.com/office/drawing/2014/main" id="{6E5509B1-7258-E441-BEC5-3DBA9524A64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4400" y="3735161"/>
            <a:ext cx="52832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8321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altLang="en-US">
                <a:ea typeface="ＭＳ Ｐゴシック" charset="-128"/>
              </a:rPr>
              <a:t>Előfeltételi programok: </a:t>
            </a:r>
            <a:br>
              <a:rPr lang="hu-HU" altLang="en-US">
                <a:ea typeface="ＭＳ Ｐゴシック" charset="-128"/>
              </a:rPr>
            </a:br>
            <a:r>
              <a:rPr lang="hu-HU" altLang="en-US">
                <a:ea typeface="ＭＳ Ｐゴシック" charset="-128"/>
              </a:rPr>
              <a:t>Kártevők elleni védekezés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25425" indent="-213995">
              <a:lnSpc>
                <a:spcPct val="107000"/>
              </a:lnSpc>
              <a:spcAft>
                <a:spcPts val="300"/>
              </a:spcAft>
            </a:pPr>
            <a:r>
              <a:rPr lang="hu-HU" sz="2400">
                <a:ea typeface="Calibri" charset="0"/>
                <a:cs typeface="Times New Roman"/>
              </a:rPr>
              <a:t>Passzív kontroll:</a:t>
            </a:r>
          </a:p>
          <a:p>
            <a:pPr marL="682625" lvl="1" indent="-213995">
              <a:lnSpc>
                <a:spcPct val="107000"/>
              </a:lnSpc>
              <a:spcAft>
                <a:spcPts val="300"/>
              </a:spcAft>
            </a:pPr>
            <a:r>
              <a:rPr lang="hu-HU" sz="1800"/>
              <a:t>A passzív mentesítés célja a kártevők be-, illetve túl közel jutásának megakadályozása az üzem környezetéhez. </a:t>
            </a:r>
          </a:p>
          <a:p>
            <a:pPr marL="1139825" lvl="2" indent="-213995">
              <a:lnSpc>
                <a:spcPct val="107000"/>
              </a:lnSpc>
              <a:spcAft>
                <a:spcPts val="300"/>
              </a:spcAft>
            </a:pPr>
            <a:r>
              <a:rPr lang="hu-HU" sz="1800"/>
              <a:t>Nem használt anyagok, raklapok elkülönített tárolása, hulladékgyűjtő edények szigorú kezelése</a:t>
            </a:r>
          </a:p>
          <a:p>
            <a:pPr marL="1139825" lvl="2" indent="-213995">
              <a:lnSpc>
                <a:spcPct val="107000"/>
              </a:lnSpc>
              <a:spcAft>
                <a:spcPts val="300"/>
              </a:spcAft>
            </a:pPr>
            <a:r>
              <a:rPr lang="hu-HU" sz="1800"/>
              <a:t>Tiszta környezet, földön levő szemét nélkül, belső terek tisztasága, szúnyoghálók</a:t>
            </a:r>
          </a:p>
          <a:p>
            <a:pPr marL="225425" indent="-213995">
              <a:lnSpc>
                <a:spcPct val="107000"/>
              </a:lnSpc>
              <a:spcAft>
                <a:spcPts val="300"/>
              </a:spcAft>
            </a:pPr>
            <a:r>
              <a:rPr lang="hu-HU" sz="2400"/>
              <a:t>Aktív kontroll:</a:t>
            </a:r>
          </a:p>
          <a:p>
            <a:pPr marL="682625" lvl="1" indent="-213995">
              <a:lnSpc>
                <a:spcPct val="107000"/>
              </a:lnSpc>
              <a:spcAft>
                <a:spcPts val="300"/>
              </a:spcAft>
            </a:pPr>
            <a:r>
              <a:rPr lang="hu-HU" sz="1800"/>
              <a:t>A kártevők elpusztítása, amik bejutottak az üzembe a passzív mentesítési intézkedések ellenére. </a:t>
            </a:r>
          </a:p>
          <a:p>
            <a:pPr marL="1139825" lvl="2">
              <a:lnSpc>
                <a:spcPct val="107000"/>
              </a:lnSpc>
              <a:spcAft>
                <a:spcPts val="300"/>
              </a:spcAft>
            </a:pPr>
            <a:r>
              <a:rPr lang="hu-HU" sz="1800"/>
              <a:t>Rovar mentesítési terv</a:t>
            </a:r>
          </a:p>
          <a:p>
            <a:pPr marL="1139825" lvl="2">
              <a:lnSpc>
                <a:spcPct val="107000"/>
              </a:lnSpc>
              <a:spcAft>
                <a:spcPts val="300"/>
              </a:spcAft>
            </a:pPr>
            <a:r>
              <a:rPr lang="hu-HU" sz="1800"/>
              <a:t>Rágcsáló mentesítési terv</a:t>
            </a:r>
          </a:p>
          <a:p>
            <a:pPr marL="682625" lvl="1" indent="-213995">
              <a:lnSpc>
                <a:spcPct val="107000"/>
              </a:lnSpc>
              <a:spcAft>
                <a:spcPts val="300"/>
              </a:spcAft>
            </a:pPr>
            <a:endParaRPr lang="hu-HU" sz="1800"/>
          </a:p>
          <a:p>
            <a:pPr marL="682625" lvl="1" indent="-213995">
              <a:lnSpc>
                <a:spcPct val="107000"/>
              </a:lnSpc>
              <a:spcAft>
                <a:spcPts val="300"/>
              </a:spcAft>
            </a:pPr>
            <a:endParaRPr lang="hu-HU" sz="1800"/>
          </a:p>
          <a:p>
            <a:pPr marL="682625" lvl="1" indent="-213995">
              <a:lnSpc>
                <a:spcPct val="107000"/>
              </a:lnSpc>
              <a:spcAft>
                <a:spcPts val="300"/>
              </a:spcAft>
            </a:pPr>
            <a:endParaRPr lang="hu-HU" sz="1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9B6C37A7-070D-EC4B-B5D7-504957C650B4}" type="slidenum">
              <a:rPr lang="hu-HU" altLang="en-US" sz="1200" smtClean="0">
                <a:solidFill>
                  <a:srgbClr val="898989"/>
                </a:solidFill>
              </a:rPr>
              <a:pPr eaLnBrk="1" hangingPunct="1"/>
              <a:t>27</a:t>
            </a:fld>
            <a:endParaRPr lang="hu-HU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8404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altLang="en-US">
                <a:ea typeface="ＭＳ Ｐゴシック" charset="-128"/>
              </a:rPr>
              <a:t>Előfeltételi programok: </a:t>
            </a:r>
            <a:br>
              <a:rPr lang="hu-HU" altLang="en-US">
                <a:ea typeface="ＭＳ Ｐゴシック" charset="-128"/>
              </a:rPr>
            </a:br>
            <a:r>
              <a:rPr lang="hu-HU" altLang="en-US">
                <a:ea typeface="ＭＳ Ｐゴシック" charset="-128"/>
              </a:rPr>
              <a:t>Személyi higiénia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5425" indent="-213995">
              <a:lnSpc>
                <a:spcPct val="107000"/>
              </a:lnSpc>
              <a:spcAft>
                <a:spcPts val="300"/>
              </a:spcAft>
            </a:pPr>
            <a:r>
              <a:rPr lang="hu-HU" sz="2400">
                <a:ea typeface="Calibri" charset="0"/>
                <a:cs typeface="Times New Roman"/>
              </a:rPr>
              <a:t>Gyakran megfeledkeznek a személyi higiéniáról, pedig ez a szennyeződés fontos kiváltó oka is lehet. </a:t>
            </a:r>
            <a:endParaRPr lang="hu-HU"/>
          </a:p>
          <a:p>
            <a:pPr marL="225425" indent="-213995">
              <a:lnSpc>
                <a:spcPct val="107000"/>
              </a:lnSpc>
              <a:spcAft>
                <a:spcPts val="300"/>
              </a:spcAft>
            </a:pPr>
            <a:r>
              <a:rPr lang="hu-HU" sz="2400">
                <a:ea typeface="Calibri" charset="0"/>
                <a:cs typeface="Times New Roman"/>
              </a:rPr>
              <a:t>Fontos a személyzet </a:t>
            </a:r>
            <a:r>
              <a:rPr lang="hu-HU" sz="2400" i="1">
                <a:ea typeface="Calibri" charset="0"/>
                <a:cs typeface="Times New Roman"/>
              </a:rPr>
              <a:t>Staphylococcus</a:t>
            </a:r>
            <a:r>
              <a:rPr lang="hu-HU" sz="2400">
                <a:ea typeface="Calibri" charset="0"/>
                <a:cs typeface="Times New Roman"/>
              </a:rPr>
              <a:t> és </a:t>
            </a:r>
            <a:r>
              <a:rPr lang="hu-HU" sz="2400" i="1">
                <a:ea typeface="Calibri" charset="0"/>
                <a:cs typeface="Times New Roman"/>
              </a:rPr>
              <a:t>Salmonella</a:t>
            </a:r>
            <a:r>
              <a:rPr lang="hu-HU" sz="2400">
                <a:ea typeface="Calibri" charset="0"/>
                <a:cs typeface="Times New Roman"/>
              </a:rPr>
              <a:t> vizsgálata egészségügyi igazolások kiadása, vagy további ajánlások/kezelések érdekében. </a:t>
            </a:r>
          </a:p>
          <a:p>
            <a:pPr marL="225425" indent="-213995">
              <a:lnSpc>
                <a:spcPct val="107000"/>
              </a:lnSpc>
              <a:spcAft>
                <a:spcPts val="300"/>
              </a:spcAft>
            </a:pPr>
            <a:r>
              <a:rPr lang="hu-HU" sz="2400">
                <a:ea typeface="Calibri" charset="0"/>
                <a:cs typeface="Times New Roman"/>
              </a:rPr>
              <a:t>A betegségektől való mentesség mellett a mindennapi személyi higiénia is nagyon fontos.</a:t>
            </a:r>
            <a:endParaRPr lang="hu-HU" sz="2400">
              <a:ea typeface="Calibri" charset="0"/>
              <a:cs typeface="Times New Roman" charset="0"/>
            </a:endParaRPr>
          </a:p>
          <a:p>
            <a:pPr marL="225425" indent="-213995">
              <a:lnSpc>
                <a:spcPct val="107000"/>
              </a:lnSpc>
              <a:spcAft>
                <a:spcPts val="300"/>
              </a:spcAft>
            </a:pPr>
            <a:endParaRPr lang="hu-HU" sz="2400"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9B6C37A7-070D-EC4B-B5D7-504957C650B4}" type="slidenum">
              <a:rPr lang="hu-HU" altLang="en-US" sz="1200" smtClean="0">
                <a:solidFill>
                  <a:srgbClr val="898989"/>
                </a:solidFill>
              </a:rPr>
              <a:pPr eaLnBrk="1" hangingPunct="1"/>
              <a:t>28</a:t>
            </a:fld>
            <a:endParaRPr lang="hu-HU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2967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altLang="en-US">
                <a:ea typeface="ＭＳ Ｐゴシック" charset="-128"/>
              </a:rPr>
              <a:t>Előfeltételi programok: </a:t>
            </a:r>
            <a:br>
              <a:rPr lang="hu-HU" altLang="en-US">
                <a:ea typeface="ＭＳ Ｐゴシック" charset="-128"/>
              </a:rPr>
            </a:br>
            <a:r>
              <a:rPr lang="hu-HU" altLang="en-US">
                <a:ea typeface="ＭＳ Ｐゴシック" charset="-128"/>
              </a:rPr>
              <a:t>Személyi higiénia – Kézhigiénia 1.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5425" indent="-213995">
              <a:lnSpc>
                <a:spcPct val="107000"/>
              </a:lnSpc>
              <a:spcAft>
                <a:spcPts val="300"/>
              </a:spcAft>
            </a:pPr>
            <a:r>
              <a:rPr lang="hu-HU" sz="2400" dirty="0">
                <a:ea typeface="Calibri" charset="0"/>
                <a:cs typeface="Times New Roman"/>
              </a:rPr>
              <a:t>Speciális kézmosási eszközök és eljárások</a:t>
            </a:r>
            <a:endParaRPr lang="hu-HU" dirty="0">
              <a:ea typeface="Calibri" charset="0"/>
              <a:cs typeface="Times New Roman"/>
            </a:endParaRPr>
          </a:p>
          <a:p>
            <a:pPr marL="682625" lvl="1" indent="-213995">
              <a:lnSpc>
                <a:spcPct val="107000"/>
              </a:lnSpc>
              <a:spcAft>
                <a:spcPts val="300"/>
              </a:spcAft>
            </a:pPr>
            <a:r>
              <a:rPr lang="hu-HU" sz="2000" dirty="0">
                <a:ea typeface="Calibri" charset="0"/>
                <a:cs typeface="Times New Roman"/>
              </a:rPr>
              <a:t>A dolgozók kezei azok az első eszközök, melyek közvetlen érintkezésbe kerülnek az élelmiszerekkel.</a:t>
            </a:r>
            <a:endParaRPr lang="hu-HU" sz="2000" dirty="0">
              <a:cs typeface="Times New Roman"/>
            </a:endParaRPr>
          </a:p>
          <a:p>
            <a:pPr marL="225425" indent="-213995">
              <a:lnSpc>
                <a:spcPct val="107000"/>
              </a:lnSpc>
              <a:spcAft>
                <a:spcPts val="300"/>
              </a:spcAft>
            </a:pPr>
            <a:r>
              <a:rPr lang="hu-HU" sz="2400" dirty="0">
                <a:ea typeface="Calibri" charset="0"/>
                <a:cs typeface="Times New Roman"/>
              </a:rPr>
              <a:t>Kézmosási eszközök: elegendő számú kézmosási hely, könnyen megközelíthető helyeken</a:t>
            </a:r>
          </a:p>
          <a:p>
            <a:pPr marL="682625" lvl="1" indent="-213995">
              <a:lnSpc>
                <a:spcPct val="107000"/>
              </a:lnSpc>
              <a:spcAft>
                <a:spcPts val="300"/>
              </a:spcAft>
            </a:pPr>
            <a:r>
              <a:rPr lang="hu-HU" sz="2000" dirty="0">
                <a:ea typeface="Calibri" charset="0"/>
                <a:cs typeface="Times New Roman"/>
              </a:rPr>
              <a:t>Ezeknek nem kézzel működtethetőknek kell lenniük </a:t>
            </a:r>
            <a:endParaRPr lang="hu-HU" dirty="0"/>
          </a:p>
          <a:p>
            <a:pPr marL="225425" indent="-213995">
              <a:lnSpc>
                <a:spcPct val="107000"/>
              </a:lnSpc>
              <a:spcAft>
                <a:spcPts val="300"/>
              </a:spcAft>
            </a:pPr>
            <a:r>
              <a:rPr lang="hu-HU" sz="2400" dirty="0">
                <a:cs typeface="Times New Roman"/>
              </a:rPr>
              <a:t>A helyes kézszárítás éppolyan fontos, mint az alapos kézmosás.  </a:t>
            </a:r>
          </a:p>
          <a:p>
            <a:pPr marL="225425" indent="-213995">
              <a:lnSpc>
                <a:spcPct val="107000"/>
              </a:lnSpc>
              <a:spcAft>
                <a:spcPts val="300"/>
              </a:spcAft>
            </a:pPr>
            <a:r>
              <a:rPr lang="hu-HU" sz="2400" dirty="0">
                <a:ea typeface="Calibri" charset="0"/>
                <a:cs typeface="Times New Roman"/>
              </a:rPr>
              <a:t>Kézmosási folyamat: meg kell tanítani, valamint ki kell függeszteni minden kézmosóhoz. </a:t>
            </a:r>
            <a:endParaRPr lang="hu-HU" sz="2400" dirty="0">
              <a:ea typeface="Calibri" charset="0"/>
              <a:cs typeface="Times New Roman" charset="0"/>
            </a:endParaRPr>
          </a:p>
          <a:p>
            <a:pPr marL="225425" indent="-213995">
              <a:lnSpc>
                <a:spcPct val="107000"/>
              </a:lnSpc>
              <a:spcAft>
                <a:spcPts val="300"/>
              </a:spcAft>
            </a:pPr>
            <a:r>
              <a:rPr lang="hu-HU" sz="2400" dirty="0">
                <a:ea typeface="Calibri" charset="0"/>
                <a:cs typeface="Times New Roman"/>
              </a:rPr>
              <a:t>A víz: nemcsak kézmosási, hanem termék összetételi és tisztítási szempontból is fontos, a víznek ivóvíz minőségűnek kell lennie.</a:t>
            </a:r>
          </a:p>
          <a:p>
            <a:pPr marL="225425" indent="-213995">
              <a:lnSpc>
                <a:spcPct val="107000"/>
              </a:lnSpc>
              <a:spcAft>
                <a:spcPts val="300"/>
              </a:spcAft>
            </a:pPr>
            <a:endParaRPr lang="hu-HU" sz="2400" dirty="0"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9B6C37A7-070D-EC4B-B5D7-504957C650B4}" type="slidenum">
              <a:rPr lang="hu-HU" altLang="en-US" sz="1200" smtClean="0">
                <a:solidFill>
                  <a:srgbClr val="898989"/>
                </a:solidFill>
              </a:rPr>
              <a:pPr eaLnBrk="1" hangingPunct="1"/>
              <a:t>29</a:t>
            </a:fld>
            <a:endParaRPr lang="hu-HU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09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865ED-6077-4037-85C2-E30F71DCD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Témaspecifikus</a:t>
            </a:r>
            <a:r>
              <a:rPr lang="en-GB" dirty="0"/>
              <a:t> </a:t>
            </a:r>
            <a:r>
              <a:rPr lang="en-GB" dirty="0" err="1"/>
              <a:t>szakmai</a:t>
            </a:r>
            <a:r>
              <a:rPr lang="en-GB" dirty="0"/>
              <a:t> </a:t>
            </a:r>
            <a:r>
              <a:rPr lang="en-GB" dirty="0" err="1"/>
              <a:t>kérdések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5376B-E957-4B44-8C20-FADEA8C8FB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hu-HU" dirty="0"/>
              <a:t>Hogyan lehet szavatolni az élelmiszerek biztonságát?</a:t>
            </a:r>
          </a:p>
          <a:p>
            <a:r>
              <a:rPr lang="hu-HU" dirty="0"/>
              <a:t>Mi a veszély és a kockázat között a különbség?</a:t>
            </a:r>
          </a:p>
          <a:p>
            <a:r>
              <a:rPr lang="hu-HU" dirty="0"/>
              <a:t>Van-e nulla kockázat?</a:t>
            </a:r>
          </a:p>
          <a:p>
            <a:r>
              <a:rPr lang="hu-HU" dirty="0"/>
              <a:t>Jobb-e a megelőzés a végtermék-ellenőrzésnél?</a:t>
            </a:r>
          </a:p>
          <a:p>
            <a:r>
              <a:rPr lang="hu-HU" dirty="0"/>
              <a:t>Mik az előfeltételi programok?</a:t>
            </a:r>
          </a:p>
          <a:p>
            <a:r>
              <a:rPr lang="hu-HU" dirty="0"/>
              <a:t>Mi a HACCP?</a:t>
            </a:r>
          </a:p>
          <a:p>
            <a:r>
              <a:rPr lang="hu-HU" dirty="0"/>
              <a:t>Van-e a kisvállalkozásoknak lehetősége egyszerűsítésre?</a:t>
            </a:r>
          </a:p>
          <a:p>
            <a:r>
              <a:rPr lang="hu-HU" dirty="0"/>
              <a:t>Milyen speciális tényezőkre kell figyelni a tej előállítása során?</a:t>
            </a:r>
          </a:p>
          <a:p>
            <a:r>
              <a:rPr lang="hu-HU" dirty="0"/>
              <a:t>Milyen speciális tényezőkre kell figyelni a tojás előállítása során?</a:t>
            </a:r>
          </a:p>
          <a:p>
            <a:r>
              <a:rPr lang="hu-HU" dirty="0"/>
              <a:t>Milyen speciális tényezőkre kell figyelni a húsok előállítása során?</a:t>
            </a:r>
          </a:p>
          <a:p>
            <a:r>
              <a:rPr lang="hu-HU" dirty="0"/>
              <a:t>Milyen speciális tényezőkre kell figyelni a halak előállítása során?</a:t>
            </a:r>
          </a:p>
          <a:p>
            <a:r>
              <a:rPr lang="hu-HU" dirty="0"/>
              <a:t>Milyen speciális tényezőkre kell figyelni a zöldségek és gyümölcsök előállítása során?</a:t>
            </a:r>
          </a:p>
          <a:p>
            <a:r>
              <a:rPr lang="hu-HU" dirty="0"/>
              <a:t>Milyen speciális tényezőkre kell figyelni a gabonák előállítása során?</a:t>
            </a:r>
          </a:p>
          <a:p>
            <a:r>
              <a:rPr lang="hu-HU" dirty="0"/>
              <a:t>Milyen speciális tényezőkre kell figyelni a méz előállítása során?</a:t>
            </a:r>
          </a:p>
          <a:p>
            <a:r>
              <a:rPr lang="hu-HU" dirty="0"/>
              <a:t>Milyen speciális szerepet tölt be a víz az élelmiszerek előállítása során?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012136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altLang="en-US">
                <a:ea typeface="ＭＳ Ｐゴシック" charset="-128"/>
              </a:rPr>
              <a:t>Előfeltételi programok: </a:t>
            </a:r>
            <a:br>
              <a:rPr lang="hu-HU" altLang="en-US">
                <a:ea typeface="ＭＳ Ｐゴシック" charset="-128"/>
              </a:rPr>
            </a:br>
            <a:r>
              <a:rPr lang="hu-HU" altLang="en-US">
                <a:ea typeface="ＭＳ Ｐゴシック" charset="-128"/>
              </a:rPr>
              <a:t>Személyi higiénia – Kézhigiénia 2.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5425" indent="-213995">
              <a:lnSpc>
                <a:spcPct val="107000"/>
              </a:lnSpc>
              <a:spcAft>
                <a:spcPts val="300"/>
              </a:spcAft>
            </a:pPr>
            <a:r>
              <a:rPr lang="hu-HU" sz="2400">
                <a:latin typeface="Calibri" charset="0"/>
                <a:ea typeface="Calibri" charset="0"/>
                <a:cs typeface="Times New Roman" charset="0"/>
              </a:rPr>
              <a:t>Kézzel érintkező pontok </a:t>
            </a:r>
            <a:r>
              <a:rPr lang="hu-HU" sz="2400">
                <a:latin typeface="Calibri" charset="0"/>
                <a:cs typeface="Times New Roman" charset="0"/>
              </a:rPr>
              <a:t>higiéniája: az alábbiak alapos napi tisztítása:</a:t>
            </a:r>
            <a:endParaRPr lang="hu-HU"/>
          </a:p>
          <a:p>
            <a:pPr marL="682625" lvl="1" indent="-213995">
              <a:lnSpc>
                <a:spcPct val="107000"/>
              </a:lnSpc>
              <a:spcAft>
                <a:spcPts val="300"/>
              </a:spcAft>
            </a:pPr>
            <a:r>
              <a:rPr lang="hu-HU" sz="2000">
                <a:latin typeface="Calibri" charset="0"/>
                <a:ea typeface="Calibri" charset="0"/>
                <a:cs typeface="Times New Roman" charset="0"/>
              </a:rPr>
              <a:t>Hűtők és ajtók fogantyúi</a:t>
            </a:r>
          </a:p>
          <a:p>
            <a:pPr marL="682625" lvl="1" indent="-213995">
              <a:lnSpc>
                <a:spcPct val="107000"/>
              </a:lnSpc>
              <a:spcAft>
                <a:spcPts val="300"/>
              </a:spcAft>
            </a:pPr>
            <a:r>
              <a:rPr lang="hu-HU" sz="2000">
                <a:latin typeface="Calibri" charset="0"/>
                <a:ea typeface="Calibri" charset="0"/>
                <a:cs typeface="Times New Roman" charset="0"/>
              </a:rPr>
              <a:t>Elektromos kapcsolók</a:t>
            </a:r>
          </a:p>
          <a:p>
            <a:pPr marL="682625" lvl="1" indent="-213995">
              <a:lnSpc>
                <a:spcPct val="107000"/>
              </a:lnSpc>
              <a:spcAft>
                <a:spcPts val="300"/>
              </a:spcAft>
            </a:pPr>
            <a:r>
              <a:rPr lang="hu-HU" sz="2000">
                <a:latin typeface="Calibri" charset="0"/>
                <a:ea typeface="Calibri" charset="0"/>
                <a:cs typeface="Times New Roman" charset="0"/>
              </a:rPr>
              <a:t>Konyhai eszközök fogantyúi</a:t>
            </a:r>
          </a:p>
          <a:p>
            <a:pPr marL="682625" lvl="1" indent="-213995">
              <a:lnSpc>
                <a:spcPct val="107000"/>
              </a:lnSpc>
              <a:spcAft>
                <a:spcPts val="300"/>
              </a:spcAft>
            </a:pPr>
            <a:r>
              <a:rPr lang="hu-HU" sz="2000">
                <a:latin typeface="Calibri" charset="0"/>
                <a:ea typeface="Calibri" charset="0"/>
                <a:cs typeface="Times New Roman" charset="0"/>
              </a:rPr>
              <a:t>Gépek kapcsolói </a:t>
            </a:r>
          </a:p>
          <a:p>
            <a:pPr marL="11430" indent="0">
              <a:lnSpc>
                <a:spcPct val="107000"/>
              </a:lnSpc>
              <a:spcAft>
                <a:spcPts val="300"/>
              </a:spcAft>
              <a:buNone/>
            </a:pPr>
            <a:endParaRPr lang="hu-HU" sz="2000">
              <a:latin typeface="Calibri" charset="0"/>
              <a:ea typeface="Calibri" charset="0"/>
              <a:cs typeface="Times New Roman" charset="0"/>
            </a:endParaRPr>
          </a:p>
          <a:p>
            <a:pPr marL="682625" lvl="1" indent="-213995">
              <a:lnSpc>
                <a:spcPct val="107000"/>
              </a:lnSpc>
              <a:spcAft>
                <a:spcPts val="300"/>
              </a:spcAft>
            </a:pPr>
            <a:endParaRPr lang="hu-HU" sz="2000">
              <a:latin typeface="Calibri" charset="0"/>
              <a:ea typeface="Calibri" charset="0"/>
              <a:cs typeface="Times New Roman" charset="0"/>
            </a:endParaRPr>
          </a:p>
          <a:p>
            <a:pPr marL="682625" lvl="1" indent="-213995">
              <a:lnSpc>
                <a:spcPct val="107000"/>
              </a:lnSpc>
              <a:spcAft>
                <a:spcPts val="300"/>
              </a:spcAft>
            </a:pPr>
            <a:endParaRPr lang="hu-HU" sz="2000">
              <a:latin typeface="Calibri" charset="0"/>
              <a:ea typeface="Calibri" charset="0"/>
              <a:cs typeface="Times New Roman" charset="0"/>
            </a:endParaRPr>
          </a:p>
          <a:p>
            <a:pPr marL="682625" lvl="1" indent="-213995">
              <a:lnSpc>
                <a:spcPct val="107000"/>
              </a:lnSpc>
              <a:spcAft>
                <a:spcPts val="300"/>
              </a:spcAft>
            </a:pPr>
            <a:endParaRPr lang="hu-HU" sz="2000">
              <a:latin typeface="Calibri" charset="0"/>
              <a:ea typeface="Calibri" charset="0"/>
              <a:cs typeface="Times New Roman" charset="0"/>
            </a:endParaRPr>
          </a:p>
          <a:p>
            <a:pPr marL="225425" indent="-213995">
              <a:lnSpc>
                <a:spcPct val="107000"/>
              </a:lnSpc>
              <a:spcAft>
                <a:spcPts val="300"/>
              </a:spcAft>
            </a:pPr>
            <a:endParaRPr lang="hu-HU" sz="2400"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FC03CD-4B2B-4B22-A796-4968D7D72E9D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10000"/>
          </a:bodyPr>
          <a:lstStyle/>
          <a:p>
            <a:pPr marL="225425" indent="-213995">
              <a:lnSpc>
                <a:spcPct val="107000"/>
              </a:lnSpc>
              <a:spcAft>
                <a:spcPts val="300"/>
              </a:spcAft>
            </a:pPr>
            <a:r>
              <a:rPr lang="hu-HU"/>
              <a:t>Kesztyűviselés szabályai:</a:t>
            </a:r>
          </a:p>
          <a:p>
            <a:pPr marL="682625" lvl="1" indent="-213995">
              <a:lnSpc>
                <a:spcPct val="107000"/>
              </a:lnSpc>
              <a:spcAft>
                <a:spcPts val="300"/>
              </a:spcAft>
            </a:pPr>
            <a:r>
              <a:rPr lang="hu-HU"/>
              <a:t>A kesztyűket tiszta kézen kell viselni</a:t>
            </a:r>
          </a:p>
          <a:p>
            <a:pPr marL="682625" lvl="1" indent="-213995">
              <a:lnSpc>
                <a:spcPct val="107000"/>
              </a:lnSpc>
              <a:spcAft>
                <a:spcPts val="300"/>
              </a:spcAft>
            </a:pPr>
            <a:r>
              <a:rPr lang="hu-HU"/>
              <a:t>Ugyanolyan mosási intenzitást kell használni kesztyűvel, illetve anélkül</a:t>
            </a:r>
          </a:p>
          <a:p>
            <a:pPr marL="682625" lvl="1" indent="-213995">
              <a:lnSpc>
                <a:spcPct val="107000"/>
              </a:lnSpc>
              <a:spcAft>
                <a:spcPts val="300"/>
              </a:spcAft>
            </a:pPr>
            <a:r>
              <a:rPr lang="hu-HU"/>
              <a:t>Eldobható kesztyűket tilos újra használni</a:t>
            </a:r>
          </a:p>
          <a:p>
            <a:pPr marL="225425" indent="-213995">
              <a:lnSpc>
                <a:spcPct val="107000"/>
              </a:lnSpc>
              <a:spcAft>
                <a:spcPts val="300"/>
              </a:spcAft>
            </a:pPr>
            <a:r>
              <a:rPr lang="hu-HU"/>
              <a:t>Egyéb szabályok:</a:t>
            </a:r>
          </a:p>
          <a:p>
            <a:pPr marL="682625" lvl="1" indent="-213995">
              <a:lnSpc>
                <a:spcPct val="107000"/>
              </a:lnSpc>
              <a:spcAft>
                <a:spcPts val="300"/>
              </a:spcAft>
            </a:pPr>
            <a:r>
              <a:rPr lang="hu-HU"/>
              <a:t>Étel kóstolásnál nem érintkezhet a kéz a szájjal</a:t>
            </a:r>
          </a:p>
          <a:p>
            <a:pPr marL="682625" lvl="1" indent="-213995">
              <a:lnSpc>
                <a:spcPct val="107000"/>
              </a:lnSpc>
              <a:spcAft>
                <a:spcPts val="300"/>
              </a:spcAft>
            </a:pPr>
            <a:r>
              <a:rPr lang="hu-HU"/>
              <a:t>Tilos a dohányzás és a köpködés</a:t>
            </a:r>
          </a:p>
          <a:p>
            <a:pPr marL="682625" lvl="1" indent="-213995">
              <a:lnSpc>
                <a:spcPct val="107000"/>
              </a:lnSpc>
              <a:spcAft>
                <a:spcPts val="300"/>
              </a:spcAft>
            </a:pPr>
            <a:r>
              <a:rPr lang="hu-HU"/>
              <a:t>Tilos a gyűrűk, ékszerek és órák viselése</a:t>
            </a:r>
          </a:p>
          <a:p>
            <a:pPr marL="682625" lvl="1" indent="-213995">
              <a:lnSpc>
                <a:spcPct val="107000"/>
              </a:lnSpc>
              <a:spcAft>
                <a:spcPts val="300"/>
              </a:spcAft>
            </a:pPr>
            <a:r>
              <a:rPr lang="hu-HU"/>
              <a:t>Tilos a körömlakk használata</a:t>
            </a:r>
          </a:p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9B6C37A7-070D-EC4B-B5D7-504957C650B4}" type="slidenum">
              <a:rPr lang="hu-HU" altLang="en-US" sz="1200" smtClean="0">
                <a:solidFill>
                  <a:srgbClr val="898989"/>
                </a:solidFill>
              </a:rPr>
              <a:pPr eaLnBrk="1" hangingPunct="1"/>
              <a:t>30</a:t>
            </a:fld>
            <a:endParaRPr lang="hu-HU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5220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altLang="en-US">
                <a:ea typeface="ＭＳ Ｐゴシック" charset="-128"/>
              </a:rPr>
              <a:t>Előfeltételi programok: </a:t>
            </a:r>
            <a:br>
              <a:rPr lang="hu-HU" altLang="en-US">
                <a:ea typeface="ＭＳ Ｐゴシック" charset="-128"/>
              </a:rPr>
            </a:br>
            <a:r>
              <a:rPr lang="hu-HU" altLang="en-US">
                <a:ea typeface="ＭＳ Ｐゴシック" charset="-128"/>
              </a:rPr>
              <a:t>Személyi higiénia – Munkaruházat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5425" indent="-213995">
              <a:lnSpc>
                <a:spcPct val="107000"/>
              </a:lnSpc>
              <a:spcAft>
                <a:spcPts val="300"/>
              </a:spcAft>
            </a:pPr>
            <a:r>
              <a:rPr lang="hu-HU" sz="2400">
                <a:latin typeface="Calibri" charset="0"/>
                <a:ea typeface="Calibri" charset="0"/>
                <a:cs typeface="Times New Roman" charset="0"/>
              </a:rPr>
              <a:t>Ruhák:</a:t>
            </a:r>
            <a:endParaRPr lang="hu-HU"/>
          </a:p>
          <a:p>
            <a:pPr marL="682625" lvl="1" indent="-213995">
              <a:lnSpc>
                <a:spcPct val="107000"/>
              </a:lnSpc>
              <a:spcAft>
                <a:spcPts val="300"/>
              </a:spcAft>
            </a:pPr>
            <a:r>
              <a:rPr lang="hu-HU" sz="2000">
                <a:latin typeface="Calibri" charset="0"/>
                <a:ea typeface="Calibri" charset="0"/>
                <a:cs typeface="Times New Roman" charset="0"/>
              </a:rPr>
              <a:t>az üzem szolgáltatja</a:t>
            </a:r>
          </a:p>
          <a:p>
            <a:pPr marL="682625" lvl="1" indent="-213995">
              <a:lnSpc>
                <a:spcPct val="107000"/>
              </a:lnSpc>
              <a:spcAft>
                <a:spcPts val="300"/>
              </a:spcAft>
            </a:pPr>
            <a:r>
              <a:rPr lang="hu-HU" sz="2000">
                <a:latin typeface="Calibri" charset="0"/>
                <a:ea typeface="Calibri" charset="0"/>
                <a:cs typeface="Times New Roman" charset="0"/>
              </a:rPr>
              <a:t>csak az üzemben lehet viselni</a:t>
            </a:r>
          </a:p>
          <a:p>
            <a:pPr marL="682625" lvl="1" indent="-213995">
              <a:lnSpc>
                <a:spcPct val="107000"/>
              </a:lnSpc>
              <a:spcAft>
                <a:spcPts val="300"/>
              </a:spcAft>
            </a:pPr>
            <a:r>
              <a:rPr lang="hu-HU" sz="2000">
                <a:latin typeface="Calibri" charset="0"/>
                <a:ea typeface="Calibri" charset="0"/>
                <a:cs typeface="Times New Roman" charset="0"/>
              </a:rPr>
              <a:t>az üzemben (vagy annak felügyeletével) kell mosni</a:t>
            </a:r>
          </a:p>
          <a:p>
            <a:pPr marL="682625" lvl="1" indent="-213995">
              <a:lnSpc>
                <a:spcPct val="107000"/>
              </a:lnSpc>
              <a:spcAft>
                <a:spcPts val="300"/>
              </a:spcAft>
            </a:pPr>
            <a:r>
              <a:rPr lang="hu-HU" sz="2000">
                <a:latin typeface="Calibri" charset="0"/>
                <a:ea typeface="Calibri" charset="0"/>
                <a:cs typeface="Times New Roman" charset="0"/>
              </a:rPr>
              <a:t>esetenként egy adott területen belül kell viselni</a:t>
            </a:r>
          </a:p>
          <a:p>
            <a:pPr marL="225425" indent="-213995">
              <a:lnSpc>
                <a:spcPct val="107000"/>
              </a:lnSpc>
              <a:spcAft>
                <a:spcPts val="300"/>
              </a:spcAft>
            </a:pPr>
            <a:endParaRPr lang="hu-HU" sz="2000">
              <a:latin typeface="Calibri" charset="0"/>
              <a:ea typeface="Calibri" charset="0"/>
              <a:cs typeface="Times New Roman" charset="0"/>
            </a:endParaRPr>
          </a:p>
          <a:p>
            <a:pPr marL="682625" lvl="1" indent="-213995">
              <a:lnSpc>
                <a:spcPct val="107000"/>
              </a:lnSpc>
              <a:spcAft>
                <a:spcPts val="300"/>
              </a:spcAft>
            </a:pPr>
            <a:endParaRPr lang="hu-HU" sz="2000">
              <a:latin typeface="Calibri" charset="0"/>
              <a:ea typeface="Calibri" charset="0"/>
              <a:cs typeface="Times New Roman" charset="0"/>
            </a:endParaRPr>
          </a:p>
          <a:p>
            <a:pPr marL="682625" lvl="1" indent="-213995">
              <a:lnSpc>
                <a:spcPct val="107000"/>
              </a:lnSpc>
              <a:spcAft>
                <a:spcPts val="300"/>
              </a:spcAft>
            </a:pPr>
            <a:endParaRPr lang="hu-HU" sz="2000">
              <a:latin typeface="Calibri" charset="0"/>
              <a:ea typeface="Calibri" charset="0"/>
              <a:cs typeface="Times New Roman" charset="0"/>
            </a:endParaRPr>
          </a:p>
          <a:p>
            <a:pPr marL="225425" indent="-213995">
              <a:lnSpc>
                <a:spcPct val="107000"/>
              </a:lnSpc>
              <a:spcAft>
                <a:spcPts val="300"/>
              </a:spcAft>
            </a:pPr>
            <a:endParaRPr lang="hu-HU" sz="2400">
              <a:latin typeface="Calibri" charset="0"/>
              <a:ea typeface="Calibri" charset="0"/>
              <a:cs typeface="Times New Roman" charset="0"/>
            </a:endParaRPr>
          </a:p>
          <a:p>
            <a:pPr marL="682625" lvl="1" indent="-213995">
              <a:lnSpc>
                <a:spcPct val="107000"/>
              </a:lnSpc>
              <a:spcAft>
                <a:spcPts val="300"/>
              </a:spcAft>
            </a:pPr>
            <a:endParaRPr lang="hu-HU" sz="2000">
              <a:latin typeface="Calibri" charset="0"/>
              <a:ea typeface="Calibri" charset="0"/>
              <a:cs typeface="Times New Roman" charset="0"/>
            </a:endParaRPr>
          </a:p>
          <a:p>
            <a:pPr marL="682625" lvl="1" indent="-213995">
              <a:lnSpc>
                <a:spcPct val="107000"/>
              </a:lnSpc>
              <a:spcAft>
                <a:spcPts val="300"/>
              </a:spcAft>
            </a:pPr>
            <a:endParaRPr lang="hu-HU" sz="2000">
              <a:latin typeface="Calibri" charset="0"/>
              <a:ea typeface="Calibri" charset="0"/>
              <a:cs typeface="Times New Roman" charset="0"/>
            </a:endParaRPr>
          </a:p>
          <a:p>
            <a:pPr marL="225425" indent="-213995">
              <a:lnSpc>
                <a:spcPct val="107000"/>
              </a:lnSpc>
              <a:spcAft>
                <a:spcPts val="300"/>
              </a:spcAft>
            </a:pPr>
            <a:endParaRPr lang="hu-HU" sz="2400"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201819-AEAA-4441-96CC-492655C48CE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225425" indent="-213995">
              <a:lnSpc>
                <a:spcPct val="107000"/>
              </a:lnSpc>
              <a:spcAft>
                <a:spcPts val="300"/>
              </a:spcAft>
            </a:pPr>
            <a:r>
              <a:rPr lang="hu-HU" dirty="0"/>
              <a:t>Sapka, hajháló:</a:t>
            </a:r>
          </a:p>
          <a:p>
            <a:pPr marL="682625" lvl="1" indent="-213995">
              <a:lnSpc>
                <a:spcPct val="107000"/>
              </a:lnSpc>
              <a:spcAft>
                <a:spcPts val="300"/>
              </a:spcAft>
            </a:pPr>
            <a:r>
              <a:rPr lang="hu-HU" dirty="0"/>
              <a:t>haj bekerülésének megakadályozása</a:t>
            </a:r>
          </a:p>
          <a:p>
            <a:pPr marL="225425" indent="-213995">
              <a:lnSpc>
                <a:spcPct val="107000"/>
              </a:lnSpc>
              <a:spcAft>
                <a:spcPts val="300"/>
              </a:spcAft>
            </a:pPr>
            <a:r>
              <a:rPr lang="hu-HU" dirty="0"/>
              <a:t>Cipő:</a:t>
            </a:r>
          </a:p>
          <a:p>
            <a:pPr marL="682625" lvl="1" indent="-213995">
              <a:lnSpc>
                <a:spcPct val="107000"/>
              </a:lnSpc>
              <a:spcAft>
                <a:spcPts val="300"/>
              </a:spcAft>
            </a:pPr>
            <a:r>
              <a:rPr lang="hu-HU" dirty="0"/>
              <a:t>csak az üzem területén, az öltöző és a gyártási üzem között viselhető</a:t>
            </a:r>
          </a:p>
          <a:p>
            <a:pPr marL="682625" lvl="1" indent="-213995">
              <a:lnSpc>
                <a:spcPct val="107000"/>
              </a:lnSpc>
              <a:spcAft>
                <a:spcPts val="300"/>
              </a:spcAft>
            </a:pPr>
            <a:r>
              <a:rPr lang="hu-HU" dirty="0"/>
              <a:t>törésbiztos és csúszásgátlós </a:t>
            </a:r>
          </a:p>
          <a:p>
            <a:pPr marL="682625" lvl="1" indent="-213995">
              <a:lnSpc>
                <a:spcPct val="107000"/>
              </a:lnSpc>
              <a:spcAft>
                <a:spcPts val="300"/>
              </a:spcAft>
            </a:pPr>
            <a:r>
              <a:rPr lang="hu-HU" dirty="0"/>
              <a:t>a gyártási területre való belépés előtt tisztítani, fertőtleníteni</a:t>
            </a:r>
          </a:p>
          <a:p>
            <a:pPr marL="682625" lvl="1" indent="-213995">
              <a:lnSpc>
                <a:spcPct val="107000"/>
              </a:lnSpc>
              <a:spcAft>
                <a:spcPts val="300"/>
              </a:spcAft>
            </a:pPr>
            <a:endParaRPr lang="hu-HU" dirty="0"/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9B6C37A7-070D-EC4B-B5D7-504957C650B4}" type="slidenum">
              <a:rPr lang="hu-HU" altLang="en-US" sz="1200" smtClean="0">
                <a:solidFill>
                  <a:srgbClr val="898989"/>
                </a:solidFill>
              </a:rPr>
              <a:pPr eaLnBrk="1" hangingPunct="1"/>
              <a:t>31</a:t>
            </a:fld>
            <a:endParaRPr lang="hu-HU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4909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altLang="en-US">
                <a:ea typeface="ＭＳ Ｐゴシック" charset="-128"/>
              </a:rPr>
              <a:t>Előfeltételi programok: </a:t>
            </a:r>
            <a:br>
              <a:rPr lang="hu-HU" altLang="en-US">
                <a:ea typeface="ＭＳ Ｐゴシック" charset="-128"/>
              </a:rPr>
            </a:br>
            <a:r>
              <a:rPr lang="hu-HU" altLang="en-US">
                <a:ea typeface="ＭＳ Ｐゴシック" charset="-128"/>
              </a:rPr>
              <a:t>Takarítási terv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25425" indent="-213995">
              <a:lnSpc>
                <a:spcPct val="107000"/>
              </a:lnSpc>
              <a:spcAft>
                <a:spcPts val="300"/>
              </a:spcAft>
            </a:pPr>
            <a:r>
              <a:rPr lang="hu-HU" sz="2400" dirty="0">
                <a:latin typeface="Calibri" charset="0"/>
                <a:ea typeface="Calibri" charset="0"/>
                <a:cs typeface="Times New Roman" charset="0"/>
              </a:rPr>
              <a:t>Mit? </a:t>
            </a:r>
            <a:endParaRPr lang="hu-HU" dirty="0"/>
          </a:p>
          <a:p>
            <a:pPr marL="225425" indent="-213995">
              <a:lnSpc>
                <a:spcPct val="107000"/>
              </a:lnSpc>
              <a:spcAft>
                <a:spcPts val="300"/>
              </a:spcAft>
            </a:pPr>
            <a:r>
              <a:rPr lang="hu-HU" sz="2400" dirty="0">
                <a:latin typeface="Calibri" charset="0"/>
                <a:ea typeface="Calibri" charset="0"/>
                <a:cs typeface="Times New Roman" charset="0"/>
              </a:rPr>
              <a:t>Ki? </a:t>
            </a:r>
          </a:p>
          <a:p>
            <a:pPr marL="225425" indent="-213995">
              <a:lnSpc>
                <a:spcPct val="107000"/>
              </a:lnSpc>
              <a:spcAft>
                <a:spcPts val="300"/>
              </a:spcAft>
            </a:pPr>
            <a:r>
              <a:rPr lang="hu-HU" sz="2400" dirty="0">
                <a:latin typeface="Calibri" charset="0"/>
                <a:ea typeface="Calibri" charset="0"/>
                <a:cs typeface="Times New Roman" charset="0"/>
              </a:rPr>
              <a:t>Hol? </a:t>
            </a:r>
          </a:p>
          <a:p>
            <a:pPr marL="225425" indent="-213995">
              <a:lnSpc>
                <a:spcPct val="107000"/>
              </a:lnSpc>
              <a:spcAft>
                <a:spcPts val="300"/>
              </a:spcAft>
            </a:pPr>
            <a:r>
              <a:rPr lang="hu-HU" sz="2400" dirty="0">
                <a:latin typeface="Calibri" charset="0"/>
                <a:ea typeface="Calibri" charset="0"/>
                <a:cs typeface="Times New Roman" charset="0"/>
              </a:rPr>
              <a:t>Mikor? </a:t>
            </a:r>
          </a:p>
          <a:p>
            <a:pPr marL="225425" indent="-213995">
              <a:lnSpc>
                <a:spcPct val="107000"/>
              </a:lnSpc>
              <a:spcAft>
                <a:spcPts val="300"/>
              </a:spcAft>
            </a:pPr>
            <a:r>
              <a:rPr lang="hu-HU" sz="2400" dirty="0">
                <a:cs typeface="Times New Roman"/>
              </a:rPr>
              <a:t>Hogyan?</a:t>
            </a:r>
            <a:endParaRPr lang="hu-HU" dirty="0"/>
          </a:p>
          <a:p>
            <a:pPr marL="225425" indent="-213995">
              <a:lnSpc>
                <a:spcPct val="107000"/>
              </a:lnSpc>
              <a:spcAft>
                <a:spcPts val="300"/>
              </a:spcAft>
            </a:pPr>
            <a:r>
              <a:rPr lang="hu-HU" sz="2400" dirty="0">
                <a:ea typeface="Calibri" charset="0"/>
                <a:cs typeface="Times New Roman"/>
              </a:rPr>
              <a:t>Miért?</a:t>
            </a:r>
          </a:p>
          <a:p>
            <a:pPr marL="225425" indent="-213995">
              <a:lnSpc>
                <a:spcPct val="107000"/>
              </a:lnSpc>
              <a:spcAft>
                <a:spcPts val="300"/>
              </a:spcAft>
            </a:pPr>
            <a:endParaRPr lang="hu-HU" sz="2400" dirty="0">
              <a:latin typeface="Calibri" charset="0"/>
              <a:ea typeface="Calibri" charset="0"/>
              <a:cs typeface="Times New Roman" charset="0"/>
            </a:endParaRPr>
          </a:p>
          <a:p>
            <a:pPr marL="225425" indent="-213995">
              <a:lnSpc>
                <a:spcPct val="107000"/>
              </a:lnSpc>
              <a:spcAft>
                <a:spcPts val="300"/>
              </a:spcAft>
            </a:pPr>
            <a:r>
              <a:rPr lang="hu-HU" sz="2400" dirty="0">
                <a:latin typeface="Calibri" charset="0"/>
                <a:ea typeface="Calibri" charset="0"/>
                <a:cs typeface="Times New Roman" charset="0"/>
              </a:rPr>
              <a:t>A takarítási eseményeket a megtörténtük után dokumentálni kell.</a:t>
            </a:r>
          </a:p>
          <a:p>
            <a:pPr marL="225425" indent="-213995">
              <a:lnSpc>
                <a:spcPct val="107000"/>
              </a:lnSpc>
              <a:spcAft>
                <a:spcPts val="300"/>
              </a:spcAft>
            </a:pPr>
            <a:r>
              <a:rPr lang="hu-HU" sz="2400" dirty="0">
                <a:latin typeface="Calibri" charset="0"/>
                <a:ea typeface="Calibri" charset="0"/>
                <a:cs typeface="Times New Roman" charset="0"/>
              </a:rPr>
              <a:t>A takarítás hatékonyságát a munkafelületek mikrobiológiai tesztjével kell ellenőrizni. </a:t>
            </a:r>
          </a:p>
          <a:p>
            <a:pPr marL="225425" indent="-213995">
              <a:lnSpc>
                <a:spcPct val="107000"/>
              </a:lnSpc>
              <a:spcAft>
                <a:spcPts val="300"/>
              </a:spcAft>
            </a:pPr>
            <a:endParaRPr lang="hu-HU" sz="2400" dirty="0">
              <a:latin typeface="Calibri" charset="0"/>
              <a:ea typeface="Calibri" charset="0"/>
              <a:cs typeface="Times New Roman" charset="0"/>
            </a:endParaRPr>
          </a:p>
          <a:p>
            <a:pPr marL="682625" lvl="1" indent="-213995">
              <a:lnSpc>
                <a:spcPct val="107000"/>
              </a:lnSpc>
              <a:spcAft>
                <a:spcPts val="300"/>
              </a:spcAft>
            </a:pPr>
            <a:endParaRPr lang="hu-HU" sz="2000" dirty="0">
              <a:latin typeface="Calibri" charset="0"/>
              <a:ea typeface="Calibri" charset="0"/>
              <a:cs typeface="Times New Roman" charset="0"/>
            </a:endParaRPr>
          </a:p>
          <a:p>
            <a:pPr marL="682625" lvl="1" indent="-213995">
              <a:lnSpc>
                <a:spcPct val="107000"/>
              </a:lnSpc>
              <a:spcAft>
                <a:spcPts val="300"/>
              </a:spcAft>
            </a:pPr>
            <a:endParaRPr lang="hu-HU" sz="2000" dirty="0">
              <a:latin typeface="Calibri" charset="0"/>
              <a:ea typeface="Calibri" charset="0"/>
              <a:cs typeface="Times New Roman" charset="0"/>
            </a:endParaRPr>
          </a:p>
          <a:p>
            <a:pPr marL="682625" lvl="1" indent="-213995">
              <a:lnSpc>
                <a:spcPct val="107000"/>
              </a:lnSpc>
              <a:spcAft>
                <a:spcPts val="300"/>
              </a:spcAft>
            </a:pPr>
            <a:endParaRPr lang="hu-HU" sz="2000" dirty="0">
              <a:latin typeface="Calibri" charset="0"/>
              <a:ea typeface="Calibri" charset="0"/>
              <a:cs typeface="Times New Roman" charset="0"/>
            </a:endParaRPr>
          </a:p>
          <a:p>
            <a:pPr marL="682625" lvl="1" indent="-213995">
              <a:lnSpc>
                <a:spcPct val="107000"/>
              </a:lnSpc>
              <a:spcAft>
                <a:spcPts val="300"/>
              </a:spcAft>
            </a:pPr>
            <a:endParaRPr lang="hu-HU" sz="2000" dirty="0">
              <a:latin typeface="Calibri" charset="0"/>
              <a:ea typeface="Calibri" charset="0"/>
              <a:cs typeface="Times New Roman" charset="0"/>
            </a:endParaRPr>
          </a:p>
          <a:p>
            <a:pPr marL="225425" indent="-213995">
              <a:lnSpc>
                <a:spcPct val="107000"/>
              </a:lnSpc>
              <a:spcAft>
                <a:spcPts val="300"/>
              </a:spcAft>
            </a:pPr>
            <a:endParaRPr lang="hu-HU" sz="2400" dirty="0">
              <a:latin typeface="Calibri" charset="0"/>
              <a:ea typeface="Calibri" charset="0"/>
              <a:cs typeface="Times New Roman" charset="0"/>
            </a:endParaRPr>
          </a:p>
          <a:p>
            <a:pPr marL="682625" lvl="1" indent="-213995">
              <a:lnSpc>
                <a:spcPct val="107000"/>
              </a:lnSpc>
              <a:spcAft>
                <a:spcPts val="300"/>
              </a:spcAft>
            </a:pPr>
            <a:endParaRPr lang="hu-HU" sz="2000" dirty="0">
              <a:latin typeface="Calibri" charset="0"/>
              <a:ea typeface="Calibri" charset="0"/>
              <a:cs typeface="Times New Roman" charset="0"/>
            </a:endParaRPr>
          </a:p>
          <a:p>
            <a:pPr marL="682625" lvl="1" indent="-213995">
              <a:lnSpc>
                <a:spcPct val="107000"/>
              </a:lnSpc>
              <a:spcAft>
                <a:spcPts val="300"/>
              </a:spcAft>
            </a:pPr>
            <a:endParaRPr lang="hu-HU" sz="2000" dirty="0">
              <a:latin typeface="Calibri" charset="0"/>
              <a:ea typeface="Calibri" charset="0"/>
              <a:cs typeface="Times New Roman" charset="0"/>
            </a:endParaRPr>
          </a:p>
          <a:p>
            <a:pPr marL="225425" indent="-213995">
              <a:lnSpc>
                <a:spcPct val="107000"/>
              </a:lnSpc>
              <a:spcAft>
                <a:spcPts val="300"/>
              </a:spcAft>
            </a:pPr>
            <a:endParaRPr lang="hu-HU" sz="2400" dirty="0"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9B6C37A7-070D-EC4B-B5D7-504957C650B4}" type="slidenum">
              <a:rPr lang="hu-HU" altLang="en-US" sz="1200" smtClean="0">
                <a:solidFill>
                  <a:srgbClr val="898989"/>
                </a:solidFill>
              </a:rPr>
              <a:pPr eaLnBrk="1" hangingPunct="1"/>
              <a:t>32</a:t>
            </a:fld>
            <a:endParaRPr lang="hu-HU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2634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HACCP alapelvek és alkalmazásuk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/>
              <a:t>A HACCP alkalmazásának  irányelvei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E58C21E2-4548-BF4F-BF03-F400856B91DA}" type="slidenum">
              <a:rPr lang="hu-HU" altLang="en-US" sz="1200" smtClean="0">
                <a:solidFill>
                  <a:srgbClr val="898989"/>
                </a:solidFill>
              </a:rPr>
              <a:pPr eaLnBrk="1" hangingPunct="1"/>
              <a:t>33</a:t>
            </a:fld>
            <a:endParaRPr lang="hu-HU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2953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en-US">
                <a:ea typeface="ＭＳ Ｐゴシック" charset="-128"/>
              </a:rPr>
              <a:t>A 7 HACCP alapelv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SzTx/>
              <a:buFont typeface="+mj-lt"/>
              <a:buAutoNum type="arabicPeriod"/>
              <a:defRPr sz="1800">
                <a:uFillTx/>
              </a:defRPr>
            </a:pPr>
            <a:r>
              <a:rPr lang="hu-HU" sz="1800">
                <a:uFill>
                  <a:solidFill/>
                </a:uFill>
              </a:rPr>
              <a:t>Veszélyelemzés végzése.</a:t>
            </a:r>
          </a:p>
          <a:p>
            <a:pPr>
              <a:spcBef>
                <a:spcPts val="600"/>
              </a:spcBef>
              <a:spcAft>
                <a:spcPts val="600"/>
              </a:spcAft>
              <a:buSzTx/>
              <a:buFont typeface="+mj-lt"/>
              <a:buAutoNum type="arabicPeriod"/>
              <a:defRPr sz="1800">
                <a:uFillTx/>
              </a:defRPr>
            </a:pPr>
            <a:r>
              <a:rPr lang="hu-HU" sz="1800">
                <a:uFill>
                  <a:solidFill/>
                </a:uFill>
              </a:rPr>
              <a:t>A Kritikus Szabályozási Pontok (CCP-k) meghatározása.</a:t>
            </a:r>
          </a:p>
          <a:p>
            <a:pPr>
              <a:spcBef>
                <a:spcPts val="600"/>
              </a:spcBef>
              <a:spcAft>
                <a:spcPts val="600"/>
              </a:spcAft>
              <a:buSzTx/>
              <a:buFont typeface="+mj-lt"/>
              <a:buAutoNum type="arabicPeriod"/>
              <a:defRPr sz="1800">
                <a:uFillTx/>
              </a:defRPr>
            </a:pPr>
            <a:r>
              <a:rPr lang="hu-HU" sz="1800">
                <a:uFill>
                  <a:solidFill/>
                </a:uFill>
              </a:rPr>
              <a:t>A kritikus határérték(ek) megállapítása.</a:t>
            </a:r>
          </a:p>
          <a:p>
            <a:pPr>
              <a:spcBef>
                <a:spcPts val="600"/>
              </a:spcBef>
              <a:spcAft>
                <a:spcPts val="600"/>
              </a:spcAft>
              <a:buSzTx/>
              <a:buFont typeface="+mj-lt"/>
              <a:buAutoNum type="arabicPeriod"/>
              <a:defRPr sz="1800">
                <a:uFillTx/>
              </a:defRPr>
            </a:pPr>
            <a:r>
              <a:rPr lang="hu-HU" sz="1800">
                <a:uFill>
                  <a:solidFill/>
                </a:uFill>
              </a:rPr>
              <a:t>A CCP szabályozását felügyelő rendszer felállítása.</a:t>
            </a:r>
          </a:p>
          <a:p>
            <a:pPr>
              <a:spcBef>
                <a:spcPts val="600"/>
              </a:spcBef>
              <a:spcAft>
                <a:spcPts val="600"/>
              </a:spcAft>
              <a:buSzTx/>
              <a:buFont typeface="+mj-lt"/>
              <a:buAutoNum type="arabicPeriod"/>
              <a:defRPr sz="1800">
                <a:uFillTx/>
              </a:defRPr>
            </a:pPr>
            <a:r>
              <a:rPr lang="hu-HU" sz="1800">
                <a:uFill>
                  <a:solidFill/>
                </a:uFill>
              </a:rPr>
              <a:t>Azon helyesbítő tevékenység meghatározása, amit akkor kell elvégezni, ha a felügyelet azt jelzi, hogy egy adott CCP nem áll szabályozás alatt.</a:t>
            </a:r>
          </a:p>
          <a:p>
            <a:pPr>
              <a:spcBef>
                <a:spcPts val="600"/>
              </a:spcBef>
              <a:spcAft>
                <a:spcPts val="600"/>
              </a:spcAft>
              <a:buSzTx/>
              <a:buFont typeface="+mj-lt"/>
              <a:buAutoNum type="arabicPeriod"/>
              <a:defRPr sz="1800">
                <a:uFillTx/>
              </a:defRPr>
            </a:pPr>
            <a:r>
              <a:rPr lang="hu-HU" sz="1800">
                <a:uFill>
                  <a:solidFill/>
                </a:uFill>
              </a:rPr>
              <a:t>Az igazolásra szolgáló eljárások megállapítása, annak megerősítésére, hogy a HACCP- rendszer hatékonyan működik.</a:t>
            </a:r>
          </a:p>
          <a:p>
            <a:pPr>
              <a:spcBef>
                <a:spcPts val="600"/>
              </a:spcBef>
              <a:spcAft>
                <a:spcPts val="600"/>
              </a:spcAft>
              <a:buSzTx/>
              <a:buFont typeface="+mj-lt"/>
              <a:buAutoNum type="arabicPeriod"/>
              <a:defRPr sz="1800">
                <a:uFillTx/>
              </a:defRPr>
            </a:pPr>
            <a:r>
              <a:rPr lang="hu-HU" sz="1800">
                <a:uFill>
                  <a:solidFill/>
                </a:uFill>
              </a:rPr>
              <a:t>Olyan dokumentáció létrehozása, amely minden eljárást és nyilvántartást tartalmaz ezen alapelvekhez és alkalmazásukhoz.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3CB2FA4E-B0B5-694F-BDB9-97B2B94A19D7}" type="slidenum">
              <a:rPr lang="hu-HU" altLang="en-US" sz="1200" smtClean="0">
                <a:solidFill>
                  <a:srgbClr val="898989"/>
                </a:solidFill>
              </a:rPr>
              <a:pPr eaLnBrk="1" hangingPunct="1"/>
              <a:t>34</a:t>
            </a:fld>
            <a:endParaRPr lang="hu-HU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9845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3200">
                <a:uFill>
                  <a:solidFill>
                    <a:srgbClr val="263750"/>
                  </a:solidFill>
                </a:uFill>
              </a:rPr>
              <a:t>A HACCP alkalmazásának logikai sorrendje</a:t>
            </a:r>
            <a:endParaRPr lang="hu-HU" altLang="en-US" sz="3200"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9DE66E71-9150-F947-B99F-76641D4B0741}" type="slidenum">
              <a:rPr lang="hu-HU" altLang="en-US" sz="1200" smtClean="0">
                <a:solidFill>
                  <a:srgbClr val="898989"/>
                </a:solidFill>
              </a:rPr>
              <a:pPr eaLnBrk="1" hangingPunct="1"/>
              <a:t>35</a:t>
            </a:fld>
            <a:endParaRPr lang="hu-HU" altLang="en-US" sz="1200">
              <a:solidFill>
                <a:srgbClr val="898989"/>
              </a:solidFill>
            </a:endParaRPr>
          </a:p>
        </p:txBody>
      </p:sp>
      <p:pic>
        <p:nvPicPr>
          <p:cNvPr id="7" name="image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947253" y="1417639"/>
            <a:ext cx="6297495" cy="5303837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5" name="Straight Connector 4"/>
          <p:cNvCxnSpPr/>
          <p:nvPr/>
        </p:nvCxnSpPr>
        <p:spPr>
          <a:xfrm>
            <a:off x="2483005" y="3328639"/>
            <a:ext cx="7225991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en-US">
                <a:ea typeface="ＭＳ Ｐゴシック" charset="-128"/>
              </a:rPr>
              <a:t>1. </a:t>
            </a:r>
            <a:r>
              <a:rPr lang="hu-HU">
                <a:ea typeface="ＭＳ Ｐゴシック" charset="-128"/>
              </a:rPr>
              <a:t>A HACCP-munkacsoport összeállítása</a:t>
            </a:r>
            <a:endParaRPr lang="hu-HU" altLang="en-US">
              <a:ea typeface="ＭＳ Ｐゴシック" charset="-128"/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1800">
                <a:uFillTx/>
              </a:defRPr>
            </a:pPr>
            <a:r>
              <a:rPr lang="hu-HU" sz="2400" dirty="0">
                <a:ea typeface="ＭＳ Ｐゴシック"/>
              </a:rPr>
              <a:t>Biztosítani kell, hogy álljon rendelkezésre az adott termékre vonatkozó megfelelő speciális tudás és szakértelem. </a:t>
            </a:r>
            <a:endParaRPr lang="hu-HU" sz="2400" dirty="0">
              <a:ea typeface="ＭＳ Ｐゴシック" charset="-128"/>
            </a:endParaRPr>
          </a:p>
          <a:p>
            <a:pPr>
              <a:defRPr sz="1800">
                <a:uFillTx/>
              </a:defRPr>
            </a:pPr>
            <a:r>
              <a:rPr lang="hu-HU" sz="2400" dirty="0">
                <a:ea typeface="ＭＳ Ｐゴシック"/>
              </a:rPr>
              <a:t>Optimális esetben: különböző szakterületeket képviselő munkacsoport. </a:t>
            </a:r>
            <a:endParaRPr lang="hu-HU" sz="2400" dirty="0">
              <a:ea typeface="ＭＳ Ｐゴシック" charset="-128"/>
            </a:endParaRPr>
          </a:p>
          <a:p>
            <a:r>
              <a:rPr lang="hu-HU" altLang="en-US" sz="2400" dirty="0">
                <a:ea typeface="ＭＳ Ｐゴシック"/>
              </a:rPr>
              <a:t>Amennyiben ilyen szakértelem házon belül nincs, akkor a szakértői tanácsot más forrásokból kell beszerezni</a:t>
            </a:r>
          </a:p>
          <a:p>
            <a:pPr lvl="1"/>
            <a:r>
              <a:rPr lang="hu-HU" altLang="en-US" sz="2000" dirty="0">
                <a:ea typeface="ＭＳ Ｐゴシック"/>
              </a:rPr>
              <a:t>mint például a szakmai és ipari szövetségek, független szakértők, ellenőrző hatóságok, a HACCP szakirodalom és a HACCP útmutatók (beleértve az ágazati HACCP útmutatókat). </a:t>
            </a:r>
            <a:endParaRPr lang="hu-HU" altLang="en-US" sz="2000" dirty="0"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3F306AC3-AB84-8941-AB52-AA48FF5AE715}" type="slidenum">
              <a:rPr lang="hu-HU" altLang="en-US" sz="1200" smtClean="0">
                <a:solidFill>
                  <a:srgbClr val="898989"/>
                </a:solidFill>
              </a:rPr>
              <a:pPr eaLnBrk="1" hangingPunct="1"/>
              <a:t>36</a:t>
            </a:fld>
            <a:endParaRPr lang="hu-HU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en-US">
                <a:ea typeface="ＭＳ Ｐゴシック" charset="-128"/>
              </a:rPr>
              <a:t>2.	A termék leírása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000" dirty="0">
                <a:uFill>
                  <a:solidFill/>
                </a:uFill>
              </a:rPr>
              <a:t>Meg kell fogalmazni a termék teljes leírását</a:t>
            </a:r>
            <a:endParaRPr lang="hu-HU" dirty="0"/>
          </a:p>
          <a:p>
            <a:r>
              <a:rPr lang="hu-HU" sz="2000" dirty="0">
                <a:uFill>
                  <a:solidFill/>
                </a:uFill>
              </a:rPr>
              <a:t>Ennek tartalmaznia kell a kockázatokat befolyásoló összes információt, mint például:</a:t>
            </a:r>
            <a:endParaRPr lang="hu-HU" dirty="0"/>
          </a:p>
          <a:p>
            <a:pPr lvl="1"/>
            <a:r>
              <a:rPr lang="hu-HU" sz="1800" dirty="0">
                <a:ea typeface="ＭＳ Ｐゴシック"/>
              </a:rPr>
              <a:t>az összetételt, </a:t>
            </a:r>
            <a:endParaRPr lang="hu-HU" sz="1800" dirty="0">
              <a:ea typeface="ＭＳ Ｐゴシック" charset="-128"/>
            </a:endParaRPr>
          </a:p>
          <a:p>
            <a:pPr lvl="1"/>
            <a:r>
              <a:rPr lang="hu-HU" sz="1800" dirty="0">
                <a:ea typeface="ＭＳ Ｐゴシック"/>
              </a:rPr>
              <a:t>a fizikai/kémiai szerkezetet, </a:t>
            </a:r>
            <a:endParaRPr lang="hu-HU" sz="1800" dirty="0">
              <a:ea typeface="ＭＳ Ｐゴシック" charset="-128"/>
            </a:endParaRPr>
          </a:p>
          <a:p>
            <a:pPr lvl="1"/>
            <a:r>
              <a:rPr lang="hu-HU" sz="1800" dirty="0">
                <a:ea typeface="ＭＳ Ｐゴシック"/>
              </a:rPr>
              <a:t>a mikrobapusztító, szaporodásgátló kezeléseket, </a:t>
            </a:r>
            <a:endParaRPr lang="hu-HU" sz="1800" dirty="0">
              <a:ea typeface="ＭＳ Ｐゴシック" charset="-128"/>
            </a:endParaRPr>
          </a:p>
          <a:p>
            <a:pPr lvl="1"/>
            <a:r>
              <a:rPr lang="hu-HU" sz="1800" dirty="0">
                <a:ea typeface="ＭＳ Ｐゴシック"/>
              </a:rPr>
              <a:t>a csomagolást, </a:t>
            </a:r>
            <a:endParaRPr lang="hu-HU" sz="1800" dirty="0">
              <a:ea typeface="ＭＳ Ｐゴシック" charset="-128"/>
            </a:endParaRPr>
          </a:p>
          <a:p>
            <a:pPr lvl="1"/>
            <a:r>
              <a:rPr lang="hu-HU" sz="1800" dirty="0">
                <a:ea typeface="ＭＳ Ｐゴシック"/>
              </a:rPr>
              <a:t>a tartóssági és tárolási körülményeket </a:t>
            </a:r>
            <a:endParaRPr lang="hu-HU" sz="1800" dirty="0">
              <a:ea typeface="ＭＳ Ｐゴシック" charset="-128"/>
            </a:endParaRPr>
          </a:p>
          <a:p>
            <a:pPr lvl="1" eaLnBrk="1" hangingPunct="1"/>
            <a:r>
              <a:rPr lang="hu-HU" sz="1800" dirty="0">
                <a:ea typeface="ＭＳ Ｐゴシック"/>
              </a:rPr>
              <a:t>és a forgalmazás módját.</a:t>
            </a:r>
          </a:p>
          <a:p>
            <a:r>
              <a:rPr lang="hu-HU" altLang="en-US" sz="2000" dirty="0">
                <a:ea typeface="ＭＳ Ｐゴシック"/>
              </a:rPr>
              <a:t>Ahol több hasonló jellegű termék van, hatékony módszer lehet, ha a hasonló tulajdonságú, vagy hasonló feldolgozási lépésekkel előállított termékeket csoportosítják.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9A1AB66C-56CF-3A44-83D5-406F298F5060}" type="slidenum">
              <a:rPr lang="hu-HU" altLang="en-US" sz="1200" smtClean="0">
                <a:solidFill>
                  <a:srgbClr val="898989"/>
                </a:solidFill>
              </a:rPr>
              <a:pPr eaLnBrk="1" hangingPunct="1"/>
              <a:t>37</a:t>
            </a:fld>
            <a:endParaRPr lang="hu-HU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en-US">
                <a:ea typeface="ＭＳ Ｐゴシック" charset="-128"/>
              </a:rPr>
              <a:t>3.	 A tervezett felhasználás meghatározása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en-US" dirty="0">
                <a:ea typeface="ＭＳ Ｐゴシック"/>
              </a:rPr>
              <a:t>A tervezett felhasználást a termék végső felhasználójának vagy fogyasztójának várható felhasználási szokásai, módjai alapján kell meghatározni. </a:t>
            </a:r>
            <a:endParaRPr lang="hu-HU" altLang="en-US" dirty="0">
              <a:ea typeface="ＭＳ Ｐゴシック" charset="-128"/>
            </a:endParaRPr>
          </a:p>
          <a:p>
            <a:pPr eaLnBrk="1" hangingPunct="1"/>
            <a:r>
              <a:rPr lang="hu-HU" altLang="en-US" dirty="0">
                <a:ea typeface="ＭＳ Ｐゴシック"/>
              </a:rPr>
              <a:t>Egyes esetekben szükséges lehet a népesség érzékeny csoportjainak figyelembevétele.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3F21C037-0153-3F47-A192-7F82E9C263C4}" type="slidenum">
              <a:rPr lang="hu-HU" altLang="en-US" sz="1200" smtClean="0">
                <a:solidFill>
                  <a:srgbClr val="898989"/>
                </a:solidFill>
              </a:rPr>
              <a:pPr eaLnBrk="1" hangingPunct="1"/>
              <a:t>38</a:t>
            </a:fld>
            <a:endParaRPr lang="hu-HU" altLang="en-US" sz="1200">
              <a:solidFill>
                <a:srgbClr val="898989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098743-3529-294C-9AB5-BDAFB4EA612A}"/>
              </a:ext>
            </a:extLst>
          </p:cNvPr>
          <p:cNvSpPr txBox="1">
            <a:spLocks/>
          </p:cNvSpPr>
          <p:nvPr/>
        </p:nvSpPr>
        <p:spPr>
          <a:xfrm>
            <a:off x="2337037" y="4156711"/>
            <a:ext cx="6555503" cy="2020252"/>
          </a:xfrm>
          <a:prstGeom prst="rect">
            <a:avLst/>
          </a:prstGeom>
          <a:solidFill>
            <a:srgbClr val="F1EBDC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hu-HU" sz="1800" dirty="0">
                <a:solidFill>
                  <a:srgbClr val="1C9E49"/>
                </a:solidFill>
              </a:rPr>
              <a:t>A	allergiások (</a:t>
            </a:r>
            <a:r>
              <a:rPr lang="hu-HU" sz="1800" dirty="0" err="1">
                <a:solidFill>
                  <a:srgbClr val="1C9E49"/>
                </a:solidFill>
              </a:rPr>
              <a:t>allergic</a:t>
            </a:r>
            <a:r>
              <a:rPr lang="hu-HU" sz="1800" dirty="0">
                <a:solidFill>
                  <a:srgbClr val="1C9E49"/>
                </a:solidFill>
              </a:rPr>
              <a:t>)</a:t>
            </a:r>
          </a:p>
          <a:p>
            <a:pPr marL="0" indent="0">
              <a:buFont typeface="Arial"/>
              <a:buNone/>
              <a:defRPr/>
            </a:pPr>
            <a:r>
              <a:rPr lang="hu-HU" sz="1800" dirty="0">
                <a:solidFill>
                  <a:srgbClr val="1C9E49"/>
                </a:solidFill>
              </a:rPr>
              <a:t>Y	gyermekek, fiatalok (</a:t>
            </a:r>
            <a:r>
              <a:rPr lang="hu-HU" sz="1800" dirty="0" err="1">
                <a:solidFill>
                  <a:srgbClr val="1C9E49"/>
                </a:solidFill>
              </a:rPr>
              <a:t>young</a:t>
            </a:r>
            <a:r>
              <a:rPr lang="hu-HU" sz="1800" dirty="0">
                <a:solidFill>
                  <a:srgbClr val="1C9E49"/>
                </a:solidFill>
              </a:rPr>
              <a:t>)</a:t>
            </a:r>
          </a:p>
          <a:p>
            <a:pPr marL="0" indent="0">
              <a:buFont typeface="Arial"/>
              <a:buNone/>
              <a:defRPr/>
            </a:pPr>
            <a:r>
              <a:rPr lang="hu-HU" sz="1800" dirty="0">
                <a:solidFill>
                  <a:srgbClr val="1C9E49"/>
                </a:solidFill>
              </a:rPr>
              <a:t>O	idősek (old)</a:t>
            </a:r>
          </a:p>
          <a:p>
            <a:pPr marL="0" indent="0">
              <a:buFont typeface="Arial"/>
              <a:buNone/>
              <a:defRPr/>
            </a:pPr>
            <a:r>
              <a:rPr lang="hu-HU" sz="1800" dirty="0">
                <a:solidFill>
                  <a:srgbClr val="1C9E49"/>
                </a:solidFill>
              </a:rPr>
              <a:t>P	várandósok (</a:t>
            </a:r>
            <a:r>
              <a:rPr lang="hu-HU" sz="1800" dirty="0" err="1">
                <a:solidFill>
                  <a:srgbClr val="1C9E49"/>
                </a:solidFill>
              </a:rPr>
              <a:t>pregnant</a:t>
            </a:r>
            <a:r>
              <a:rPr lang="hu-HU" sz="1800" dirty="0">
                <a:solidFill>
                  <a:srgbClr val="1C9E49"/>
                </a:solidFill>
              </a:rPr>
              <a:t>)</a:t>
            </a:r>
          </a:p>
          <a:p>
            <a:pPr marL="0" indent="0">
              <a:buFont typeface="Arial"/>
              <a:buNone/>
              <a:defRPr/>
            </a:pPr>
            <a:r>
              <a:rPr lang="hu-HU" sz="1800" dirty="0">
                <a:solidFill>
                  <a:srgbClr val="1C9E49"/>
                </a:solidFill>
              </a:rPr>
              <a:t>IS	betegek, gyenge immunrendszerűek (</a:t>
            </a:r>
            <a:r>
              <a:rPr lang="hu-HU" sz="1800" dirty="0" err="1">
                <a:solidFill>
                  <a:srgbClr val="1C9E49"/>
                </a:solidFill>
              </a:rPr>
              <a:t>immunosuppressed</a:t>
            </a:r>
            <a:r>
              <a:rPr lang="hu-HU" sz="1800" dirty="0">
                <a:solidFill>
                  <a:srgbClr val="1C9E49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/>
            <a:r>
              <a:rPr lang="hu-HU" altLang="en-US" sz="4000">
                <a:ea typeface="ＭＳ Ｐゴシック" charset="-128"/>
              </a:rPr>
              <a:t>4.	A folyamatábra szerkesztése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altLang="en-US" dirty="0">
                <a:ea typeface="ＭＳ Ｐゴシック" charset="-128"/>
              </a:rPr>
              <a:t>A HACCP-munkacsoportnak kell elkészítenie a folyamatábrát. </a:t>
            </a:r>
          </a:p>
          <a:p>
            <a:pPr eaLnBrk="1" hangingPunct="1"/>
            <a:r>
              <a:rPr lang="hu-HU" altLang="en-US" dirty="0">
                <a:ea typeface="ＭＳ Ｐゴシック" charset="-128"/>
              </a:rPr>
              <a:t>A folyamatábrának a tevékenység minden lépését tartalmaznia kell egy adott termékre. </a:t>
            </a:r>
          </a:p>
          <a:p>
            <a:pPr lvl="1" eaLnBrk="1" hangingPunct="1"/>
            <a:r>
              <a:rPr lang="hu-HU" altLang="en-US" dirty="0">
                <a:ea typeface="ＭＳ Ｐゴシック" charset="-128"/>
              </a:rPr>
              <a:t>Ugyanazt a folyamatábrát lehet használni több olyan termékre, amelyeket hasonló feldolgozási lépésekkel állítanak elő.</a:t>
            </a:r>
          </a:p>
          <a:p>
            <a:pPr eaLnBrk="1" hangingPunct="1"/>
            <a:r>
              <a:rPr lang="hu-HU" altLang="en-US" dirty="0">
                <a:ea typeface="ＭＳ Ｐゴシック" charset="-128"/>
              </a:rPr>
              <a:t>Amennyiben a HACCP-t egy adott tevékenységre alkalmazzuk, figyelembe kell venni az azt megelőző és követő lépéseket 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02C73701-7746-B742-B6FF-765D65C8FFB6}" type="slidenum">
              <a:rPr lang="hu-HU" altLang="en-US" sz="1200" smtClean="0">
                <a:solidFill>
                  <a:srgbClr val="898989"/>
                </a:solidFill>
              </a:rPr>
              <a:pPr eaLnBrk="1" hangingPunct="1"/>
              <a:t>39</a:t>
            </a:fld>
            <a:endParaRPr lang="hu-HU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210A00-6615-0944-8941-5FAB1380A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</a:t>
            </a:r>
            <a:r>
              <a:rPr lang="en-GB" dirty="0" err="1"/>
              <a:t>tananyag</a:t>
            </a:r>
            <a:r>
              <a:rPr lang="en-GB" dirty="0"/>
              <a:t> </a:t>
            </a:r>
            <a:r>
              <a:rPr lang="en-GB" dirty="0" err="1"/>
              <a:t>célja</a:t>
            </a:r>
            <a:endParaRPr lang="en-GB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F179D98-013D-1440-BA3E-0840E57A6E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u-HU" dirty="0"/>
              <a:t>Az élelmiszerlánc-biztonság kérdése világszerte az érdeklődés előterében van. A WHO becslése szerint az élelmiszer-fogyasztással összefüggésbe hozható megbetegedések száma az egész világon folyamatosan emelkedik, az iparilag fejlett országokban is a lakosság 30%-át érinti évente. Az Európai Unió 178/2002/EK rendelete lefekteti a ”termőföldtől az asztalig” szemléletet, miszerint az élelmiszeripari vállalkozók felelőssége a biztonságos élelmiszer garantálása az élelmiszerlánc minden pontján. Az elsődleges termelői feldolgozás során már nagyon sokat tehetünk annak érdekében, hogy a fogyasztó asztalára jó minőségű és biztonságos élelmiszer kerüljön. </a:t>
            </a:r>
          </a:p>
          <a:p>
            <a:r>
              <a:rPr lang="hu-HU" dirty="0"/>
              <a:t>A kurzus első felében átfogó képet adunk az általános higiéniai alapelvekről (előfeltételi programok és HACCP). A hallgató a tananyag segítségével el tudja sajátítani a rendszerszemléletű megközelítést, és a gyakorlatba is átültethető tudást kap, mely hozzájárul egy biztonságosabb feldolgozási műveleti sor működtetéséhez. A tananyag második felében a már megszerzett tudásra építkezünk, a különböző élelmiszeripari ágazatokon mutatjuk be az élelmiszerbiztonsági szempontból kritikus pontokat. A hallgató megismeri az ágazatok alap higiéniai probléma forrásait, így azokat a későbbiekben hasznosítani tudja a saját feldolgozási folyamataiban. </a:t>
            </a:r>
          </a:p>
          <a:p>
            <a:r>
              <a:rPr lang="hu-HU" dirty="0"/>
              <a:t>A megszerzett tudással és készségekkel a termelői feldolgozás általános higiéniája javulhat, ezzel jelentősen csökkentve a fogyasztókat érő kockázatokat. A jogszabályi kötelezettségen túl a folyamatalapú feldolgozási rendszerek további hozadéka, hogy a hangsúly átkerül a megelőzésre, így hatékonyabb (kevesebb veszteséget előállító) és biztonságosabb termelés válik lehetővé, így az előállított termék piaci helyzete is biztosabb. A termelők számára ezáltal annak esélye, hogy súlyos válságba (a biztonságos élelmiszer a termelő üzleti (pénzügyi) biztonsága is) kerüljön a vállalkozásuk jelentősen csökkeni fog.</a:t>
            </a:r>
          </a:p>
        </p:txBody>
      </p:sp>
    </p:spTree>
    <p:extLst>
      <p:ext uri="{BB962C8B-B14F-4D97-AF65-F5344CB8AC3E}">
        <p14:creationId xmlns:p14="http://schemas.microsoft.com/office/powerpoint/2010/main" val="8607876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/>
            <a:r>
              <a:rPr lang="hu-HU" altLang="en-US" sz="4000">
                <a:ea typeface="ＭＳ Ｐゴシック" charset="-128"/>
              </a:rPr>
              <a:t>5.	A folyamatábra helyszíni megerősítése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en-US" sz="2400" dirty="0">
                <a:ea typeface="ＭＳ Ｐゴシック"/>
              </a:rPr>
              <a:t>A munkacsoportnak meg kell győződnie arról, hogy:</a:t>
            </a:r>
            <a:endParaRPr lang="hu-HU" dirty="0"/>
          </a:p>
          <a:p>
            <a:pPr lvl="1" indent="-213995"/>
            <a:r>
              <a:rPr lang="hu-HU" altLang="en-US" sz="2000" dirty="0">
                <a:ea typeface="ＭＳ Ｐゴシック"/>
              </a:rPr>
              <a:t>a feldolgozási tevékenységet a folyamatábra szerint végzik-e, </a:t>
            </a:r>
            <a:endParaRPr lang="hu-HU" sz="2000" dirty="0">
              <a:ea typeface="ＭＳ Ｐゴシック"/>
            </a:endParaRPr>
          </a:p>
          <a:p>
            <a:pPr lvl="1" indent="-213995"/>
            <a:r>
              <a:rPr lang="hu-HU" altLang="en-US" sz="2000" dirty="0">
                <a:ea typeface="ＭＳ Ｐゴシック"/>
              </a:rPr>
              <a:t>annak minden lépése esetében és teljes időtartama alatt (</a:t>
            </a:r>
            <a:r>
              <a:rPr lang="hu-HU" sz="2000" dirty="0">
                <a:ea typeface="ＭＳ Ｐゴシック"/>
              </a:rPr>
              <a:t>esti műszak!)</a:t>
            </a:r>
          </a:p>
          <a:p>
            <a:r>
              <a:rPr lang="hu-HU" altLang="en-US" sz="2400" dirty="0">
                <a:ea typeface="ＭＳ Ｐゴシック"/>
              </a:rPr>
              <a:t>Ahol szükséges, helyesbíteni kell a folyamatábrát.</a:t>
            </a:r>
            <a:endParaRPr lang="hu-HU" sz="2400" dirty="0"/>
          </a:p>
          <a:p>
            <a:r>
              <a:rPr lang="hu-HU" altLang="en-US" sz="2400" dirty="0">
                <a:ea typeface="ＭＳ Ｐゴシック"/>
              </a:rPr>
              <a:t>A folyamatábra megerősítését olyan személyeknek kell végezniük, akik megfelelően ismerik a feldolgozási tevékenységet.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38E593A1-1DEE-BC48-AE39-8E504A66BA2F}" type="slidenum">
              <a:rPr lang="hu-HU" altLang="en-US" sz="1200" smtClean="0">
                <a:solidFill>
                  <a:srgbClr val="898989"/>
                </a:solidFill>
              </a:rPr>
              <a:pPr eaLnBrk="1" hangingPunct="1"/>
              <a:t>40</a:t>
            </a:fld>
            <a:endParaRPr lang="hu-HU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en-US" sz="2400" dirty="0">
                <a:ea typeface="ＭＳ Ｐゴシック" charset="-128"/>
              </a:rPr>
              <a:t>6. Minden egyes lépéshez tartozó összes lehetséges veszély felsorolása, veszélyelemzés végzése, és a meghatározott veszélyek szabályozására alkalmas intézkedések átgondolása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hu-HU" sz="2000" b="1" dirty="0"/>
              <a:t>Egyben a HACCP 1. alapelve</a:t>
            </a:r>
          </a:p>
          <a:p>
            <a:pPr eaLnBrk="1" hangingPunct="1">
              <a:defRPr/>
            </a:pPr>
            <a:r>
              <a:rPr lang="hu-HU" sz="2000" dirty="0"/>
              <a:t>Fel kell sorolni minden olyan veszélyt, amely minden egyes lépés során ésszerűen feltételezhetően előfordul.</a:t>
            </a:r>
          </a:p>
          <a:p>
            <a:pPr>
              <a:defRPr/>
            </a:pPr>
            <a:r>
              <a:rPr lang="hu-HU" sz="2000" dirty="0"/>
              <a:t>Ezután veszélyelemzést kell végezni, hogy megállapítsuk, mely veszélyek olyan jellegűek, amelyek megszüntetése, vagy elfogadható szintre csökkentése alapvetően fontos és lényeges a biztonságos élelmiszer előállításához.</a:t>
            </a:r>
          </a:p>
          <a:p>
            <a:pPr>
              <a:defRPr/>
            </a:pPr>
            <a:r>
              <a:rPr lang="hu-HU" sz="2000" dirty="0"/>
              <a:t>Ezután át kell gondolni, hogy milyen, az egyes veszélyekre alkalmazható szabályozó intézkedések (azaz megelőző intézkedések) állnak rendelkezésre. </a:t>
            </a:r>
          </a:p>
          <a:p>
            <a:pPr eaLnBrk="1" hangingPunct="1">
              <a:defRPr/>
            </a:pPr>
            <a:r>
              <a:rPr lang="hu-HU" sz="2000" dirty="0"/>
              <a:t>Egy adott veszély szabályozására egynél több szabályozó intézkedésre lehet szükség, és egy adott szabályozó intézkedéssel több veszélyt is lehet szabályozni.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F0957193-72B8-D245-ACD3-E6981B7B7254}" type="slidenum">
              <a:rPr lang="hu-HU" altLang="en-US" sz="1200" smtClean="0">
                <a:solidFill>
                  <a:srgbClr val="898989"/>
                </a:solidFill>
              </a:rPr>
              <a:pPr eaLnBrk="1" hangingPunct="1"/>
              <a:t>41</a:t>
            </a:fld>
            <a:endParaRPr lang="hu-HU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en-US" sz="3200" dirty="0">
                <a:ea typeface="ＭＳ Ｐゴシック" charset="-128"/>
              </a:rPr>
              <a:t>7. A Kritikus Szabályozási Pontok (CCP) meghatározása </a:t>
            </a: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>
          <a:xfrm>
            <a:off x="321547" y="1825625"/>
            <a:ext cx="6494146" cy="4351338"/>
          </a:xfrm>
        </p:spPr>
        <p:txBody>
          <a:bodyPr/>
          <a:lstStyle/>
          <a:p>
            <a:pPr marL="114300" indent="0">
              <a:buNone/>
            </a:pPr>
            <a:r>
              <a:rPr lang="hu-HU" altLang="en-US" sz="2000" b="1" dirty="0">
                <a:ea typeface="ＭＳ Ｐゴシック"/>
              </a:rPr>
              <a:t>A HACCP 2. alapelve</a:t>
            </a:r>
          </a:p>
          <a:p>
            <a:pPr eaLnBrk="1" hangingPunct="1"/>
            <a:r>
              <a:rPr lang="hu-HU" altLang="en-US" sz="2000" dirty="0">
                <a:ea typeface="ＭＳ Ｐゴシック"/>
              </a:rPr>
              <a:t>A Kritikus Szabályozási Pont (CCP) meghatározását a HACCP-rendszerben a döntési fa segíti elő. </a:t>
            </a:r>
            <a:endParaRPr lang="hu-HU" altLang="en-US" sz="2000" dirty="0">
              <a:ea typeface="ＭＳ Ｐゴシック" charset="-128"/>
            </a:endParaRPr>
          </a:p>
          <a:p>
            <a:r>
              <a:rPr lang="hu-HU" altLang="en-US" sz="2000" dirty="0">
                <a:ea typeface="ＭＳ Ｐゴシック"/>
              </a:rPr>
              <a:t>A döntési fát rugalmasan kell alkalmazni, figyelembe véve, hogy a tevékenység termelésre, állatvágásra, feldolgozásra, tárolásra, forgalmazásra vagy más célra irányul-e. </a:t>
            </a:r>
          </a:p>
          <a:p>
            <a:r>
              <a:rPr lang="hu-HU" altLang="en-US" sz="2000" dirty="0">
                <a:ea typeface="ＭＳ Ｐゴシック"/>
              </a:rPr>
              <a:t>Amennyiben olyan lépésben állapítottak meg veszélyt, ahol a biztonsághoz szükséges a szabályozás, de sem ebben, sem bármely más lépésben nincs szabályozó intézkedés, akkor a terméket vagy a folyamatot itt, vagy bármely korábbi/</a:t>
            </a:r>
            <a:r>
              <a:rPr lang="hu-HU" altLang="en-US" sz="2000" dirty="0" err="1">
                <a:ea typeface="ＭＳ Ｐゴシック"/>
              </a:rPr>
              <a:t>későbbi</a:t>
            </a:r>
            <a:r>
              <a:rPr lang="hu-HU" altLang="en-US" sz="2000" dirty="0">
                <a:ea typeface="ＭＳ Ｐゴシック"/>
              </a:rPr>
              <a:t> szakaszban módosítani kell.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A79097A0-B92D-284C-98DF-B9439463D1E1}" type="slidenum">
              <a:rPr lang="hu-HU" altLang="en-US" sz="1200" smtClean="0">
                <a:solidFill>
                  <a:srgbClr val="898989"/>
                </a:solidFill>
              </a:rPr>
              <a:pPr eaLnBrk="1" hangingPunct="1"/>
              <a:t>42</a:t>
            </a:fld>
            <a:endParaRPr lang="hu-HU" altLang="en-US" sz="1200">
              <a:solidFill>
                <a:srgbClr val="898989"/>
              </a:solidFill>
            </a:endParaRPr>
          </a:p>
        </p:txBody>
      </p:sp>
      <p:pic>
        <p:nvPicPr>
          <p:cNvPr id="2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4C18B9F5-3F39-40B4-8DEE-069815355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583" y="2096487"/>
            <a:ext cx="4795593" cy="3810806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en-US">
                <a:ea typeface="ＭＳ Ｐゴシック" charset="-128"/>
              </a:rPr>
              <a:t>8. A kritikus határértékek megállapítása minden CCP-re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hu-HU" b="1" dirty="0"/>
              <a:t>A HACCP 3. alapelve</a:t>
            </a:r>
          </a:p>
          <a:p>
            <a:pPr>
              <a:defRPr/>
            </a:pPr>
            <a:r>
              <a:rPr lang="hu-HU" sz="2400" dirty="0"/>
              <a:t>Minden Kritikus Szabályozási Ponthoz meg kell határozni és validálni kell a kritikus határértékeket. </a:t>
            </a:r>
          </a:p>
          <a:p>
            <a:pPr>
              <a:defRPr/>
            </a:pPr>
            <a:r>
              <a:rPr lang="hu-HU" sz="2400" dirty="0"/>
              <a:t>Egyes esetekben egy meghatározott lépéshez nemcsak egy, hanem több kritikus határértéket kell kidolgozni. </a:t>
            </a:r>
          </a:p>
          <a:p>
            <a:pPr eaLnBrk="1" hangingPunct="1">
              <a:defRPr/>
            </a:pPr>
            <a:r>
              <a:rPr lang="hu-HU" sz="2400" dirty="0"/>
              <a:t>A gyakran használt kritikus határérték paraméterek közé tartoznak például a hőmérséklet, az idő, a nedvességtartalom, a pH, a vízaktivitás, a szabad klórtartalom és az érzékszervi paraméterek, mint pl. a küllem és az állomány jellemző értékei</a:t>
            </a:r>
          </a:p>
          <a:p>
            <a:pPr eaLnBrk="1" hangingPunct="1">
              <a:defRPr/>
            </a:pPr>
            <a:r>
              <a:rPr lang="hu-HU" sz="2400" b="1" dirty="0">
                <a:solidFill>
                  <a:srgbClr val="FF8133"/>
                </a:solidFill>
              </a:rPr>
              <a:t>A kritikus határértéknek a szabályozásra kell vonatkoznia, nem a veszélyre!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2E862047-27F9-C548-AF05-A67BD2E3F9AF}" type="slidenum">
              <a:rPr lang="hu-HU" altLang="en-US" sz="1200" smtClean="0">
                <a:solidFill>
                  <a:srgbClr val="898989"/>
                </a:solidFill>
              </a:rPr>
              <a:pPr eaLnBrk="1" hangingPunct="1"/>
              <a:t>43</a:t>
            </a:fld>
            <a:endParaRPr lang="hu-HU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en-US" sz="3200">
                <a:ea typeface="ＭＳ Ｐゴシック" charset="-128"/>
              </a:rPr>
              <a:t>9. A felügyelő rendszer felállítása minden CCP-re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hu-HU" sz="1800" b="1" dirty="0"/>
              <a:t>A HACCP 4. alapelve</a:t>
            </a:r>
          </a:p>
          <a:p>
            <a:pPr eaLnBrk="1" hangingPunct="1">
              <a:defRPr/>
            </a:pPr>
            <a:r>
              <a:rPr lang="hu-HU" sz="1800" dirty="0">
                <a:uFill>
                  <a:solidFill/>
                </a:uFill>
              </a:rPr>
              <a:t>A felügyelet egy kritikus szabályozási pont ütemterv szerinti mérése vagy megfigyelése a hozzá tartozó kritikus határértékekhez viszonyítva</a:t>
            </a:r>
            <a:r>
              <a:rPr lang="hu-HU" sz="1800" dirty="0"/>
              <a:t>. </a:t>
            </a:r>
          </a:p>
          <a:p>
            <a:pPr>
              <a:defRPr/>
            </a:pPr>
            <a:r>
              <a:rPr lang="hu-HU" sz="1800" dirty="0"/>
              <a:t>Alkalmasnak kell lennie arra, hogy jelezze a szabályozottság megszűnését vagy gyengülését a kritikus szabályozási ponton. </a:t>
            </a:r>
          </a:p>
          <a:p>
            <a:pPr eaLnBrk="1" hangingPunct="1">
              <a:defRPr/>
            </a:pPr>
            <a:r>
              <a:rPr lang="hu-HU" sz="1800" dirty="0"/>
              <a:t>Ideális esetben ezt az információt </a:t>
            </a:r>
            <a:r>
              <a:rPr lang="hu-HU" sz="1800" dirty="0">
                <a:solidFill>
                  <a:srgbClr val="FF8133"/>
                </a:solidFill>
              </a:rPr>
              <a:t>kellő időben </a:t>
            </a:r>
            <a:r>
              <a:rPr lang="hu-HU" sz="1800" dirty="0"/>
              <a:t>kell nyújtania.</a:t>
            </a:r>
          </a:p>
          <a:p>
            <a:pPr>
              <a:defRPr/>
            </a:pPr>
            <a:r>
              <a:rPr lang="hu-HU" sz="1800" dirty="0">
                <a:uFill>
                  <a:solidFill/>
                </a:uFill>
              </a:rPr>
              <a:t>A folyamat helyesbítését akkor kell elvégezni, amikor a felügyeleti eredmények egy CCP esetében a szabályozottság megszűnésének irányába eltolódó trendet jeleznek. </a:t>
            </a:r>
          </a:p>
          <a:p>
            <a:pPr>
              <a:defRPr/>
            </a:pPr>
            <a:r>
              <a:rPr lang="hu-HU" sz="1800" dirty="0">
                <a:uFill>
                  <a:solidFill/>
                </a:uFill>
              </a:rPr>
              <a:t>A helyesbítéseket azelőtt kell végrehajtani, mielőtt az eltérés bekövetkezik. </a:t>
            </a:r>
          </a:p>
          <a:p>
            <a:pPr>
              <a:defRPr/>
            </a:pPr>
            <a:r>
              <a:rPr lang="hu-HU" sz="1800" dirty="0">
                <a:uFill>
                  <a:solidFill/>
                </a:uFill>
              </a:rPr>
              <a:t>Szabályozni: ki, mikor, mit kell hogy elvégezzen, ezeket hol rögzítse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64E26776-C894-4B46-BB26-20B493D6C8BA}" type="slidenum">
              <a:rPr lang="hu-HU" altLang="en-US" sz="1200" smtClean="0">
                <a:solidFill>
                  <a:srgbClr val="898989"/>
                </a:solidFill>
              </a:rPr>
              <a:pPr eaLnBrk="1" hangingPunct="1"/>
              <a:t>44</a:t>
            </a:fld>
            <a:endParaRPr lang="hu-HU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en-US" sz="3200">
                <a:ea typeface="ＭＳ Ｐゴシック" charset="-128"/>
              </a:rPr>
              <a:t>10. A helyesbítő tevékenységek meghatározása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hu-HU" b="1" dirty="0"/>
              <a:t>HACCP 5. alapelve</a:t>
            </a:r>
          </a:p>
          <a:p>
            <a:pPr>
              <a:defRPr/>
            </a:pPr>
            <a:r>
              <a:rPr lang="hu-HU" sz="2400" dirty="0"/>
              <a:t>Minden CCP-</a:t>
            </a:r>
            <a:r>
              <a:rPr lang="hu-HU" sz="2400" dirty="0" err="1"/>
              <a:t>hez</a:t>
            </a:r>
            <a:r>
              <a:rPr lang="hu-HU" sz="2400" dirty="0"/>
              <a:t> egyedi helyesbítő tevékenységet kell kidolgozni. </a:t>
            </a:r>
          </a:p>
          <a:p>
            <a:pPr>
              <a:defRPr/>
            </a:pPr>
            <a:r>
              <a:rPr lang="hu-HU" sz="2400" dirty="0"/>
              <a:t>Ezeknek az intézkedéseknek biztosítaniuk kell, hogy a CCP ismét szabályozott legyen. </a:t>
            </a:r>
          </a:p>
          <a:p>
            <a:pPr eaLnBrk="1" hangingPunct="1">
              <a:defRPr/>
            </a:pPr>
            <a:r>
              <a:rPr lang="hu-HU" sz="2400" dirty="0"/>
              <a:t>A megtett intézkedéseknek ki kell terjedniük az érintett termékek megfelelő további kezelésére is. </a:t>
            </a:r>
          </a:p>
          <a:p>
            <a:pPr>
              <a:defRPr/>
            </a:pPr>
            <a:r>
              <a:rPr lang="hu-HU" sz="2400" dirty="0"/>
              <a:t>Az eltérést és a nem megfelelő termék kezelésére vonatkozó eljárásokat dokumentálni kell.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AA7C2E4D-4001-E645-A529-DB538F33C5CB}" type="slidenum">
              <a:rPr lang="hu-HU" altLang="en-US" sz="1200" smtClean="0">
                <a:solidFill>
                  <a:srgbClr val="898989"/>
                </a:solidFill>
              </a:rPr>
              <a:pPr eaLnBrk="1" hangingPunct="1"/>
              <a:t>45</a:t>
            </a:fld>
            <a:endParaRPr lang="hu-HU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6DD3A9F-10E9-4299-8489-5417A1D35FAC}"/>
              </a:ext>
            </a:extLst>
          </p:cNvPr>
          <p:cNvSpPr txBox="1">
            <a:spLocks/>
          </p:cNvSpPr>
          <p:nvPr/>
        </p:nvSpPr>
        <p:spPr>
          <a:xfrm>
            <a:off x="7554235" y="2371295"/>
            <a:ext cx="4197196" cy="3377390"/>
          </a:xfrm>
          <a:prstGeom prst="rect">
            <a:avLst/>
          </a:prstGeom>
          <a:solidFill>
            <a:srgbClr val="F1EBDC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  <a:defRPr/>
            </a:pPr>
            <a:endParaRPr lang="hu-HU" sz="1800" dirty="0">
              <a:solidFill>
                <a:srgbClr val="1C9E49"/>
              </a:solidFill>
            </a:endParaRPr>
          </a:p>
        </p:txBody>
      </p:sp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en-US" sz="3200" dirty="0">
                <a:ea typeface="ＭＳ Ｐゴシック" charset="-128"/>
              </a:rPr>
              <a:t>11. Az igazolásra szolgáló eljárások megállapítása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47" y="1825625"/>
            <a:ext cx="6816744" cy="43513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hu-HU" sz="2000" b="1" dirty="0"/>
              <a:t>A HACCP 6. alapelve</a:t>
            </a:r>
          </a:p>
          <a:p>
            <a:pPr>
              <a:defRPr/>
            </a:pPr>
            <a:r>
              <a:rPr lang="hu-HU" sz="2000" dirty="0"/>
              <a:t>Annak meghatározására, hogy a HACCP- rendszer megfelelően működik-e, igazolási eljárásokat kell használni, beleértve a véletlenszerű mintavételt és vizsgálatot. </a:t>
            </a:r>
          </a:p>
          <a:p>
            <a:pPr eaLnBrk="1" hangingPunct="1">
              <a:defRPr/>
            </a:pPr>
            <a:r>
              <a:rPr lang="hu-HU" sz="2000" dirty="0"/>
              <a:t>Az igazolás gyakoriságának elegendőnek kell lennie annak megerősítéséhez, hogy a HACCP-rendszer megfelelően működik.</a:t>
            </a:r>
          </a:p>
          <a:p>
            <a:pPr>
              <a:defRPr/>
            </a:pPr>
            <a:r>
              <a:rPr lang="hu-HU" sz="2000" dirty="0">
                <a:uFill>
                  <a:solidFill/>
                </a:uFill>
              </a:rPr>
              <a:t>Az igazolást más személynek kell elvégeznie, mint aki felelős a felügyeletért és a helyesbítő tevékenységek elvégzéséért. </a:t>
            </a:r>
          </a:p>
          <a:p>
            <a:pPr>
              <a:defRPr/>
            </a:pPr>
            <a:r>
              <a:rPr lang="hu-HU" sz="2000" dirty="0">
                <a:uFill>
                  <a:solidFill/>
                </a:uFill>
              </a:rPr>
              <a:t>Típusai: validálás, verifikálás, felülvizsgálat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E751A6A3-0388-6C4E-85EC-48DF9F375E4C}" type="slidenum">
              <a:rPr lang="hu-HU" altLang="en-US" sz="1200" smtClean="0">
                <a:solidFill>
                  <a:srgbClr val="898989"/>
                </a:solidFill>
              </a:rPr>
              <a:pPr eaLnBrk="1" hangingPunct="1"/>
              <a:t>46</a:t>
            </a:fld>
            <a:endParaRPr lang="hu-HU" altLang="en-US" sz="1200" dirty="0">
              <a:solidFill>
                <a:srgbClr val="898989"/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450F405-098F-46E5-AAE6-CB0DE6AD7E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6074816"/>
              </p:ext>
            </p:extLst>
          </p:nvPr>
        </p:nvGraphicFramePr>
        <p:xfrm>
          <a:off x="8068690" y="2864386"/>
          <a:ext cx="3448468" cy="2395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Bent-Up Arrow 6">
            <a:extLst>
              <a:ext uri="{FF2B5EF4-FFF2-40B4-BE49-F238E27FC236}">
                <a16:creationId xmlns:a16="http://schemas.microsoft.com/office/drawing/2014/main" id="{B5B36FB4-4BE7-4460-BCD7-265D508D8EA3}"/>
              </a:ext>
            </a:extLst>
          </p:cNvPr>
          <p:cNvSpPr/>
          <p:nvPr/>
        </p:nvSpPr>
        <p:spPr>
          <a:xfrm>
            <a:off x="7743666" y="3630299"/>
            <a:ext cx="319464" cy="263145"/>
          </a:xfrm>
          <a:prstGeom prst="bentUpArrow">
            <a:avLst/>
          </a:prstGeom>
          <a:solidFill>
            <a:srgbClr val="1C9E49"/>
          </a:solidFill>
          <a:ln>
            <a:solidFill>
              <a:srgbClr val="1C9E49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</p:txBody>
      </p:sp>
      <p:sp>
        <p:nvSpPr>
          <p:cNvPr id="15" name="Bent-Up Arrow 10">
            <a:extLst>
              <a:ext uri="{FF2B5EF4-FFF2-40B4-BE49-F238E27FC236}">
                <a16:creationId xmlns:a16="http://schemas.microsoft.com/office/drawing/2014/main" id="{1842D140-F812-4928-B304-6588C279FBA6}"/>
              </a:ext>
            </a:extLst>
          </p:cNvPr>
          <p:cNvSpPr/>
          <p:nvPr/>
        </p:nvSpPr>
        <p:spPr>
          <a:xfrm>
            <a:off x="7743666" y="4433464"/>
            <a:ext cx="319464" cy="263145"/>
          </a:xfrm>
          <a:prstGeom prst="bentUpArrow">
            <a:avLst/>
          </a:prstGeom>
          <a:solidFill>
            <a:srgbClr val="1C9E49"/>
          </a:solidFill>
          <a:ln>
            <a:solidFill>
              <a:srgbClr val="1C9E49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</p:txBody>
      </p:sp>
      <p:sp>
        <p:nvSpPr>
          <p:cNvPr id="17" name="Bent-Up Arrow 11">
            <a:extLst>
              <a:ext uri="{FF2B5EF4-FFF2-40B4-BE49-F238E27FC236}">
                <a16:creationId xmlns:a16="http://schemas.microsoft.com/office/drawing/2014/main" id="{0FDC6267-6A3C-47C6-B7EA-C079CC44C69D}"/>
              </a:ext>
            </a:extLst>
          </p:cNvPr>
          <p:cNvSpPr/>
          <p:nvPr/>
        </p:nvSpPr>
        <p:spPr>
          <a:xfrm>
            <a:off x="7743666" y="4868701"/>
            <a:ext cx="319464" cy="263145"/>
          </a:xfrm>
          <a:prstGeom prst="bentUpArrow">
            <a:avLst/>
          </a:prstGeom>
          <a:solidFill>
            <a:srgbClr val="1C9E49"/>
          </a:solidFill>
          <a:ln>
            <a:solidFill>
              <a:srgbClr val="1C9E49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341307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altLang="en-US">
                <a:ea typeface="ＭＳ Ｐゴシック" charset="-128"/>
              </a:rPr>
              <a:t>12. A nyilvántartás és a dokumentáció létrehozása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hu-HU" sz="2000" b="1" dirty="0"/>
              <a:t>A HACCP 7. alapelve</a:t>
            </a:r>
          </a:p>
          <a:p>
            <a:pPr>
              <a:defRPr/>
            </a:pPr>
            <a:r>
              <a:rPr lang="hu-HU" sz="2000" dirty="0">
                <a:uFill>
                  <a:solidFill/>
                </a:uFill>
              </a:rPr>
              <a:t>A HACCP-rendszer alkalmazásához fontos a hatékony és pontos nyilvántartás. </a:t>
            </a:r>
          </a:p>
          <a:p>
            <a:pPr>
              <a:defRPr/>
            </a:pPr>
            <a:r>
              <a:rPr lang="hu-HU" sz="2000" dirty="0">
                <a:uFill>
                  <a:solidFill/>
                </a:uFill>
              </a:rPr>
              <a:t>A HACCP-eljárásokat dokumentálni kell. </a:t>
            </a:r>
          </a:p>
          <a:p>
            <a:pPr>
              <a:defRPr/>
            </a:pPr>
            <a:r>
              <a:rPr lang="hu-HU" sz="2000" dirty="0">
                <a:uFill>
                  <a:solidFill/>
                </a:uFill>
              </a:rPr>
              <a:t>A dokumentáció és nyilvántartás:</a:t>
            </a:r>
          </a:p>
          <a:p>
            <a:pPr lvl="1">
              <a:defRPr/>
            </a:pPr>
            <a:r>
              <a:rPr lang="hu-HU" sz="1800" dirty="0">
                <a:uFill>
                  <a:solidFill/>
                </a:uFill>
              </a:rPr>
              <a:t>alkalmazkodjon a tevékenység jellegéhez és méretéhez, </a:t>
            </a:r>
            <a:endParaRPr lang="hu-HU" sz="2800" dirty="0"/>
          </a:p>
          <a:p>
            <a:pPr lvl="1">
              <a:defRPr/>
            </a:pPr>
            <a:r>
              <a:rPr lang="hu-HU" sz="1800" dirty="0">
                <a:uFill>
                  <a:solidFill/>
                </a:uFill>
              </a:rPr>
              <a:t>legyen elegendő mértékű ahhoz, hogy segítse a vállalkozást annak igazolásában, hogy a HACCP szabályozások rendelkezésre állnak és azokat működtetik.</a:t>
            </a:r>
            <a:endParaRPr lang="hu-HU" sz="1800" dirty="0"/>
          </a:p>
          <a:p>
            <a:pPr>
              <a:defRPr/>
            </a:pPr>
            <a:r>
              <a:rPr lang="hu-HU" sz="2000" dirty="0">
                <a:uFill>
                  <a:solidFill/>
                </a:uFill>
              </a:rPr>
              <a:t>A szakértők által kidolgozott HACCP útmutató anyagokat (pl. az ágazati HACCP útmutatókat) is fel lehet használni a dokumentáció részeként.</a:t>
            </a:r>
            <a:endParaRPr lang="hu-HU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96281C0F-A44C-154C-AD84-F5448861EA26}" type="slidenum">
              <a:rPr lang="hu-HU" altLang="en-US" sz="1200" smtClean="0">
                <a:solidFill>
                  <a:srgbClr val="898989"/>
                </a:solidFill>
              </a:rPr>
              <a:pPr eaLnBrk="1" hangingPunct="1"/>
              <a:t>47</a:t>
            </a:fld>
            <a:endParaRPr lang="hu-HU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333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A72D7D4-ACC8-CF44-8BA8-C0BA6AF99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Rugalmasság: kisvállalkozások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C290C0D-A04D-8B47-A894-FFED51D85C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19349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/>
              <a:t>A HACCP hatékony megvalósításának lehetséges módszerei – Kisvállalkozások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A kisvállalkozások esetében a HACCP egyszerűbben és rugalmasabban is alkalmazható. </a:t>
            </a:r>
          </a:p>
          <a:p>
            <a:r>
              <a:rPr lang="hu-HU" dirty="0"/>
              <a:t>Rugalmas és egyszerűsített út: </a:t>
            </a:r>
          </a:p>
          <a:p>
            <a:pPr lvl="1"/>
            <a:r>
              <a:rPr lang="hu-HU" dirty="0"/>
              <a:t>A szükséges HACCP-folyamatok egyensúlyban kell, hogy legyenek és limitálhatók is a legfontosabbakra, szem előtt tartva az élelmiszerbiztonságot.</a:t>
            </a:r>
          </a:p>
          <a:p>
            <a:pPr lvl="1"/>
            <a:r>
              <a:rPr lang="hu-HU" dirty="0"/>
              <a:t>Bizonyos esetekben, egyszerűbb folyamatok esetén elképzelhető, hogy az összes veszély szabályozható önmagában az </a:t>
            </a:r>
            <a:r>
              <a:rPr lang="hu-HU" dirty="0">
                <a:solidFill>
                  <a:srgbClr val="FF8133"/>
                </a:solidFill>
              </a:rPr>
              <a:t>előfeltételi programok (PRP)</a:t>
            </a:r>
            <a:r>
              <a:rPr lang="hu-HU" dirty="0"/>
              <a:t> révén</a:t>
            </a:r>
          </a:p>
          <a:p>
            <a:pPr lvl="1"/>
            <a:r>
              <a:rPr lang="hu-HU" dirty="0"/>
              <a:t>A </a:t>
            </a:r>
            <a:r>
              <a:rPr lang="hu-HU" dirty="0">
                <a:solidFill>
                  <a:srgbClr val="FF8133"/>
                </a:solidFill>
              </a:rPr>
              <a:t>GHP-GMP útmutatók</a:t>
            </a:r>
            <a:r>
              <a:rPr lang="hu-HU" dirty="0"/>
              <a:t> szintén egyszerű és hatékony módjai a rugalmas megvalósításnak.</a:t>
            </a:r>
          </a:p>
          <a:p>
            <a:pPr lvl="2"/>
            <a:r>
              <a:rPr lang="hu-HU" dirty="0"/>
              <a:t>Figyelmet kell fordítani arra, hogy egy adott vállalkozás által meghatározott veszélyek vagy folyamatok </a:t>
            </a:r>
            <a:r>
              <a:rPr lang="hu-HU" dirty="0" err="1"/>
              <a:t>előrejelzésére</a:t>
            </a:r>
            <a:r>
              <a:rPr lang="hu-HU" dirty="0"/>
              <a:t> ezek az általános dokumentumok nem képesek, azaz szükséges ezen útmutatók mellett kiegészítő felmérést, elemzést végezni.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56933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lang="hu-HU"/>
              <a:t>5</a:t>
            </a:fld>
            <a:endParaRPr lang="hu-HU" dirty="0"/>
          </a:p>
        </p:txBody>
      </p:sp>
      <p:sp>
        <p:nvSpPr>
          <p:cNvPr id="673" name="Cím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hu-HU" dirty="0"/>
              <a:t>Az élelmiszerbiztonság jelenlegi státusza (éves adatok)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2EC7CE78-D59F-C446-A21E-AA0F9D430786}"/>
              </a:ext>
            </a:extLst>
          </p:cNvPr>
          <p:cNvSpPr txBox="1"/>
          <p:nvPr/>
        </p:nvSpPr>
        <p:spPr>
          <a:xfrm>
            <a:off x="2076693" y="6214004"/>
            <a:ext cx="1351332" cy="1423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defTabSz="309563" hangingPunct="0"/>
            <a:r>
              <a:rPr lang="hu-HU" sz="675" dirty="0">
                <a:solidFill>
                  <a:srgbClr val="282828"/>
                </a:solidFill>
                <a:sym typeface="Avenir Next"/>
              </a:rPr>
              <a:t>Forrás: World Health Organization</a:t>
            </a:r>
          </a:p>
        </p:txBody>
      </p:sp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4F30395B-CC41-3443-8598-05155D5E371F}"/>
              </a:ext>
            </a:extLst>
          </p:cNvPr>
          <p:cNvGrpSpPr>
            <a:grpSpLocks noChangeAspect="1"/>
          </p:cNvGrpSpPr>
          <p:nvPr/>
        </p:nvGrpSpPr>
        <p:grpSpPr>
          <a:xfrm>
            <a:off x="2076693" y="2557100"/>
            <a:ext cx="1614114" cy="1178432"/>
            <a:chOff x="1473848" y="4893150"/>
            <a:chExt cx="2687782" cy="1962296"/>
          </a:xfrm>
        </p:grpSpPr>
        <p:pic>
          <p:nvPicPr>
            <p:cNvPr id="8" name="Ábra 7" descr="Férfi">
              <a:extLst>
                <a:ext uri="{FF2B5EF4-FFF2-40B4-BE49-F238E27FC236}">
                  <a16:creationId xmlns:a16="http://schemas.microsoft.com/office/drawing/2014/main" id="{87BCCBEA-AB9B-7043-B582-06723C5F8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73848" y="4900812"/>
              <a:ext cx="914400" cy="914400"/>
            </a:xfrm>
            <a:prstGeom prst="rect">
              <a:avLst/>
            </a:prstGeom>
          </p:spPr>
        </p:pic>
        <p:pic>
          <p:nvPicPr>
            <p:cNvPr id="12" name="Ábra 11" descr="Férfi">
              <a:extLst>
                <a:ext uri="{FF2B5EF4-FFF2-40B4-BE49-F238E27FC236}">
                  <a16:creationId xmlns:a16="http://schemas.microsoft.com/office/drawing/2014/main" id="{7CE11E8A-B3DC-2F4E-A9E2-FD1AE3850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903339" y="4900812"/>
              <a:ext cx="914400" cy="914400"/>
            </a:xfrm>
            <a:prstGeom prst="rect">
              <a:avLst/>
            </a:prstGeom>
          </p:spPr>
        </p:pic>
        <p:pic>
          <p:nvPicPr>
            <p:cNvPr id="13" name="Ábra 12" descr="Férfi">
              <a:extLst>
                <a:ext uri="{FF2B5EF4-FFF2-40B4-BE49-F238E27FC236}">
                  <a16:creationId xmlns:a16="http://schemas.microsoft.com/office/drawing/2014/main" id="{80396807-986B-BE48-97A5-61197CEFB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360539" y="4900812"/>
              <a:ext cx="914400" cy="914400"/>
            </a:xfrm>
            <a:prstGeom prst="rect">
              <a:avLst/>
            </a:prstGeom>
          </p:spPr>
        </p:pic>
        <p:pic>
          <p:nvPicPr>
            <p:cNvPr id="14" name="Ábra 13" descr="Férfi">
              <a:extLst>
                <a:ext uri="{FF2B5EF4-FFF2-40B4-BE49-F238E27FC236}">
                  <a16:creationId xmlns:a16="http://schemas.microsoft.com/office/drawing/2014/main" id="{14188937-4E25-9949-ABF5-A8E02C678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790030" y="4893150"/>
              <a:ext cx="914400" cy="914400"/>
            </a:xfrm>
            <a:prstGeom prst="rect">
              <a:avLst/>
            </a:prstGeom>
          </p:spPr>
        </p:pic>
        <p:pic>
          <p:nvPicPr>
            <p:cNvPr id="16" name="Ábra 15" descr="Férfi">
              <a:extLst>
                <a:ext uri="{FF2B5EF4-FFF2-40B4-BE49-F238E27FC236}">
                  <a16:creationId xmlns:a16="http://schemas.microsoft.com/office/drawing/2014/main" id="{BDED5E85-B65B-A945-A4D7-B17613224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247230" y="4898258"/>
              <a:ext cx="914400" cy="914400"/>
            </a:xfrm>
            <a:prstGeom prst="rect">
              <a:avLst/>
            </a:prstGeom>
          </p:spPr>
        </p:pic>
        <p:pic>
          <p:nvPicPr>
            <p:cNvPr id="19" name="Ábra 18" descr="Férfi">
              <a:extLst>
                <a:ext uri="{FF2B5EF4-FFF2-40B4-BE49-F238E27FC236}">
                  <a16:creationId xmlns:a16="http://schemas.microsoft.com/office/drawing/2014/main" id="{2DF89B7F-A85F-1C4B-8003-84EA395E4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473848" y="5941046"/>
              <a:ext cx="914400" cy="914400"/>
            </a:xfrm>
            <a:prstGeom prst="rect">
              <a:avLst/>
            </a:prstGeom>
          </p:spPr>
        </p:pic>
        <p:pic>
          <p:nvPicPr>
            <p:cNvPr id="20" name="Ábra 19" descr="Férfi">
              <a:extLst>
                <a:ext uri="{FF2B5EF4-FFF2-40B4-BE49-F238E27FC236}">
                  <a16:creationId xmlns:a16="http://schemas.microsoft.com/office/drawing/2014/main" id="{116A078C-E81A-9D45-82CF-815861ACD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903339" y="5941046"/>
              <a:ext cx="914400" cy="914400"/>
            </a:xfrm>
            <a:prstGeom prst="rect">
              <a:avLst/>
            </a:prstGeom>
          </p:spPr>
        </p:pic>
        <p:pic>
          <p:nvPicPr>
            <p:cNvPr id="21" name="Ábra 20" descr="Férfi">
              <a:extLst>
                <a:ext uri="{FF2B5EF4-FFF2-40B4-BE49-F238E27FC236}">
                  <a16:creationId xmlns:a16="http://schemas.microsoft.com/office/drawing/2014/main" id="{40FEF652-2EF5-E646-80F4-6705E5F46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360539" y="5941046"/>
              <a:ext cx="914400" cy="914400"/>
            </a:xfrm>
            <a:prstGeom prst="rect">
              <a:avLst/>
            </a:prstGeom>
          </p:spPr>
        </p:pic>
        <p:pic>
          <p:nvPicPr>
            <p:cNvPr id="22" name="Ábra 21" descr="Férfi">
              <a:extLst>
                <a:ext uri="{FF2B5EF4-FFF2-40B4-BE49-F238E27FC236}">
                  <a16:creationId xmlns:a16="http://schemas.microsoft.com/office/drawing/2014/main" id="{6F7632AE-CCEC-2B48-990E-C834D5B4F0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790030" y="5930830"/>
              <a:ext cx="914400" cy="914400"/>
            </a:xfrm>
            <a:prstGeom prst="rect">
              <a:avLst/>
            </a:prstGeom>
          </p:spPr>
        </p:pic>
        <p:pic>
          <p:nvPicPr>
            <p:cNvPr id="23" name="Ábra 22" descr="Férfi">
              <a:extLst>
                <a:ext uri="{FF2B5EF4-FFF2-40B4-BE49-F238E27FC236}">
                  <a16:creationId xmlns:a16="http://schemas.microsoft.com/office/drawing/2014/main" id="{F19887B7-DC63-6D47-AC7A-A18363ACA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247230" y="5938492"/>
              <a:ext cx="914400" cy="914400"/>
            </a:xfrm>
            <a:prstGeom prst="rect">
              <a:avLst/>
            </a:prstGeom>
          </p:spPr>
        </p:pic>
      </p:grpSp>
      <p:sp>
        <p:nvSpPr>
          <p:cNvPr id="10" name="Szövegdoboz 9">
            <a:extLst>
              <a:ext uri="{FF2B5EF4-FFF2-40B4-BE49-F238E27FC236}">
                <a16:creationId xmlns:a16="http://schemas.microsoft.com/office/drawing/2014/main" id="{CA89BA91-96F3-D048-A77B-2EE30B67D402}"/>
              </a:ext>
            </a:extLst>
          </p:cNvPr>
          <p:cNvSpPr txBox="1"/>
          <p:nvPr/>
        </p:nvSpPr>
        <p:spPr>
          <a:xfrm>
            <a:off x="2079790" y="3888621"/>
            <a:ext cx="1928413" cy="2000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defTabSz="309563" hangingPunct="0"/>
            <a:r>
              <a:rPr lang="hu-HU" sz="1050" b="1" cap="all" dirty="0">
                <a:solidFill>
                  <a:srgbClr val="3F3F3F"/>
                </a:solidFill>
              </a:rPr>
              <a:t>600</a:t>
            </a:r>
            <a:r>
              <a:rPr lang="hu-HU" sz="1050" dirty="0">
                <a:solidFill>
                  <a:srgbClr val="282828"/>
                </a:solidFill>
                <a:sym typeface="Avenir Next"/>
              </a:rPr>
              <a:t> </a:t>
            </a:r>
            <a:r>
              <a:rPr lang="hu-HU" sz="1050" b="1" cap="all" dirty="0">
                <a:solidFill>
                  <a:srgbClr val="3F3F3F"/>
                </a:solidFill>
              </a:rPr>
              <a:t>millió megbetegedés</a:t>
            </a:r>
          </a:p>
        </p:txBody>
      </p:sp>
      <p:pic>
        <p:nvPicPr>
          <p:cNvPr id="24" name="Ábra 23" descr="Gyermek lufival">
            <a:extLst>
              <a:ext uri="{FF2B5EF4-FFF2-40B4-BE49-F238E27FC236}">
                <a16:creationId xmlns:a16="http://schemas.microsoft.com/office/drawing/2014/main" id="{5B43FB60-CF69-CD42-AD6D-7CB46A243A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47223" y="4402865"/>
            <a:ext cx="839772" cy="839772"/>
          </a:xfrm>
          <a:prstGeom prst="rect">
            <a:avLst/>
          </a:prstGeom>
        </p:spPr>
      </p:pic>
      <p:pic>
        <p:nvPicPr>
          <p:cNvPr id="26" name="Ábra 25" descr="Kerekesszékes ember">
            <a:extLst>
              <a:ext uri="{FF2B5EF4-FFF2-40B4-BE49-F238E27FC236}">
                <a16:creationId xmlns:a16="http://schemas.microsoft.com/office/drawing/2014/main" id="{DE5A8CA8-C228-F34C-9BB7-FB1C8681A4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16626" y="2740604"/>
            <a:ext cx="888526" cy="888526"/>
          </a:xfrm>
          <a:prstGeom prst="rect">
            <a:avLst/>
          </a:prstGeom>
        </p:spPr>
      </p:pic>
      <p:pic>
        <p:nvPicPr>
          <p:cNvPr id="28" name="Ábra 27" descr="Sírkő">
            <a:extLst>
              <a:ext uri="{FF2B5EF4-FFF2-40B4-BE49-F238E27FC236}">
                <a16:creationId xmlns:a16="http://schemas.microsoft.com/office/drawing/2014/main" id="{10F70274-5065-6A47-81BA-10A544EB05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243208" y="2740604"/>
            <a:ext cx="888527" cy="888527"/>
          </a:xfrm>
          <a:prstGeom prst="rect">
            <a:avLst/>
          </a:prstGeom>
        </p:spPr>
      </p:pic>
      <p:sp>
        <p:nvSpPr>
          <p:cNvPr id="32" name="Szövegdoboz 31">
            <a:extLst>
              <a:ext uri="{FF2B5EF4-FFF2-40B4-BE49-F238E27FC236}">
                <a16:creationId xmlns:a16="http://schemas.microsoft.com/office/drawing/2014/main" id="{6B89C9BE-A4E2-1C4D-AEE4-441C855F69F9}"/>
              </a:ext>
            </a:extLst>
          </p:cNvPr>
          <p:cNvSpPr txBox="1"/>
          <p:nvPr/>
        </p:nvSpPr>
        <p:spPr>
          <a:xfrm>
            <a:off x="5097766" y="3888622"/>
            <a:ext cx="1372171" cy="2000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defTabSz="309563" hangingPunct="0"/>
            <a:r>
              <a:rPr lang="hu-HU" sz="1050" b="1" cap="all" dirty="0">
                <a:solidFill>
                  <a:srgbClr val="3F3F3F"/>
                </a:solidFill>
              </a:rPr>
              <a:t>420.000 haláleset</a:t>
            </a:r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F313A75A-2C47-8042-9182-EE81A486D38D}"/>
              </a:ext>
            </a:extLst>
          </p:cNvPr>
          <p:cNvSpPr txBox="1"/>
          <p:nvPr/>
        </p:nvSpPr>
        <p:spPr>
          <a:xfrm>
            <a:off x="8197620" y="3888621"/>
            <a:ext cx="1083630" cy="2000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defTabSz="309563" hangingPunct="0"/>
            <a:r>
              <a:rPr lang="hu-HU" sz="1050" b="1" cap="all" dirty="0">
                <a:solidFill>
                  <a:srgbClr val="3F3F3F"/>
                </a:solidFill>
              </a:rPr>
              <a:t>33 Millió DALY</a:t>
            </a:r>
          </a:p>
        </p:txBody>
      </p:sp>
      <p:sp>
        <p:nvSpPr>
          <p:cNvPr id="34" name="Szövegdoboz 33">
            <a:extLst>
              <a:ext uri="{FF2B5EF4-FFF2-40B4-BE49-F238E27FC236}">
                <a16:creationId xmlns:a16="http://schemas.microsoft.com/office/drawing/2014/main" id="{1D88AAE3-6E63-B544-8508-926271E79EEF}"/>
              </a:ext>
            </a:extLst>
          </p:cNvPr>
          <p:cNvSpPr txBox="1"/>
          <p:nvPr/>
        </p:nvSpPr>
        <p:spPr>
          <a:xfrm>
            <a:off x="1977251" y="5336533"/>
            <a:ext cx="1827424" cy="3616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algn="ctr" defTabSz="309563" hangingPunct="0"/>
            <a:r>
              <a:rPr lang="hu-HU" sz="1050" b="1" cap="all" dirty="0">
                <a:solidFill>
                  <a:srgbClr val="3F3F3F"/>
                </a:solidFill>
              </a:rPr>
              <a:t>A betegségteher 40%-a</a:t>
            </a:r>
            <a:br>
              <a:rPr lang="hu-HU" sz="1050" b="1" cap="all" dirty="0">
                <a:solidFill>
                  <a:srgbClr val="3F3F3F"/>
                </a:solidFill>
              </a:rPr>
            </a:br>
            <a:r>
              <a:rPr lang="hu-HU" sz="1050" b="1" cap="all" dirty="0">
                <a:solidFill>
                  <a:srgbClr val="3F3F3F"/>
                </a:solidFill>
              </a:rPr>
              <a:t>gyermek (&lt;5 év)</a:t>
            </a:r>
          </a:p>
        </p:txBody>
      </p:sp>
      <p:pic>
        <p:nvPicPr>
          <p:cNvPr id="35" name="Ábra 34" descr="Sírkő">
            <a:extLst>
              <a:ext uri="{FF2B5EF4-FFF2-40B4-BE49-F238E27FC236}">
                <a16:creationId xmlns:a16="http://schemas.microsoft.com/office/drawing/2014/main" id="{ADA9C108-4DF4-5047-9095-46E14002B9A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309359" y="4486416"/>
            <a:ext cx="756222" cy="756222"/>
          </a:xfrm>
          <a:prstGeom prst="rect">
            <a:avLst/>
          </a:prstGeom>
        </p:spPr>
      </p:pic>
      <p:sp>
        <p:nvSpPr>
          <p:cNvPr id="36" name="Szövegdoboz 35">
            <a:extLst>
              <a:ext uri="{FF2B5EF4-FFF2-40B4-BE49-F238E27FC236}">
                <a16:creationId xmlns:a16="http://schemas.microsoft.com/office/drawing/2014/main" id="{20831E03-51FE-7440-8E2C-687EBB538CF9}"/>
              </a:ext>
            </a:extLst>
          </p:cNvPr>
          <p:cNvSpPr txBox="1"/>
          <p:nvPr/>
        </p:nvSpPr>
        <p:spPr>
          <a:xfrm>
            <a:off x="5117602" y="5336533"/>
            <a:ext cx="1245534" cy="3616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algn="ctr" defTabSz="309563" hangingPunct="0"/>
            <a:r>
              <a:rPr lang="hu-HU" sz="1050" b="1" cap="all" dirty="0">
                <a:solidFill>
                  <a:srgbClr val="3F3F3F"/>
                </a:solidFill>
              </a:rPr>
              <a:t>125.000 gyermek</a:t>
            </a:r>
          </a:p>
          <a:p>
            <a:pPr algn="ctr" defTabSz="309563" hangingPunct="0"/>
            <a:r>
              <a:rPr lang="hu-HU" sz="1050" b="1" cap="all" dirty="0">
                <a:solidFill>
                  <a:srgbClr val="3F3F3F"/>
                </a:solidFill>
              </a:rPr>
              <a:t>haláleset</a:t>
            </a:r>
          </a:p>
        </p:txBody>
      </p:sp>
      <p:graphicFrame>
        <p:nvGraphicFramePr>
          <p:cNvPr id="38" name="Diagram 37">
            <a:extLst>
              <a:ext uri="{FF2B5EF4-FFF2-40B4-BE49-F238E27FC236}">
                <a16:creationId xmlns:a16="http://schemas.microsoft.com/office/drawing/2014/main" id="{3CBC140F-70E5-3544-B207-E9D497376D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19950"/>
              </p:ext>
            </p:extLst>
          </p:nvPr>
        </p:nvGraphicFramePr>
        <p:xfrm>
          <a:off x="7907356" y="4412407"/>
          <a:ext cx="1507067" cy="904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40" name="Szövegdoboz 39">
            <a:extLst>
              <a:ext uri="{FF2B5EF4-FFF2-40B4-BE49-F238E27FC236}">
                <a16:creationId xmlns:a16="http://schemas.microsoft.com/office/drawing/2014/main" id="{6229A365-4BFA-5745-B720-084A26CDA2D7}"/>
              </a:ext>
            </a:extLst>
          </p:cNvPr>
          <p:cNvSpPr txBox="1"/>
          <p:nvPr/>
        </p:nvSpPr>
        <p:spPr>
          <a:xfrm>
            <a:off x="8325861" y="5425739"/>
            <a:ext cx="803105" cy="2000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defTabSz="309563" hangingPunct="0"/>
            <a:r>
              <a:rPr lang="hu-HU" sz="1050" b="1" cap="all" dirty="0">
                <a:solidFill>
                  <a:srgbClr val="3F3F3F"/>
                </a:solidFill>
              </a:rPr>
              <a:t>hasmenés</a:t>
            </a:r>
          </a:p>
        </p:txBody>
      </p:sp>
    </p:spTree>
    <p:extLst>
      <p:ext uri="{BB962C8B-B14F-4D97-AF65-F5344CB8AC3E}">
        <p14:creationId xmlns:p14="http://schemas.microsoft.com/office/powerpoint/2010/main" val="2013353696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A72D7D4-ACC8-CF44-8BA8-C0BA6AF99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Szektoriális útmutatók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C290C0D-A04D-8B47-A894-FFED51D85C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/>
              <a:t>Húsok elsődleges feldolgozásának higiéniája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91083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3514D-1267-48C4-9983-1394E59C0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Húsok elsődleges feldolgozásának higiéniája</a:t>
            </a:r>
            <a:endParaRPr lang="hu-HU" b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9DEDCC-05DD-4C4C-8104-3528997600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Biztonságot és minőséget befolyásoló tényezők:</a:t>
            </a:r>
          </a:p>
          <a:p>
            <a:pPr lvl="1"/>
            <a:r>
              <a:rPr lang="hu-HU" dirty="0"/>
              <a:t>Állattenyésztés módja</a:t>
            </a:r>
          </a:p>
          <a:p>
            <a:pPr lvl="1"/>
            <a:r>
              <a:rPr lang="hu-HU" b="1" dirty="0">
                <a:solidFill>
                  <a:srgbClr val="1C9E49"/>
                </a:solidFill>
              </a:rPr>
              <a:t>Takarmányozás </a:t>
            </a:r>
          </a:p>
          <a:p>
            <a:pPr lvl="2"/>
            <a:r>
              <a:rPr lang="hu-HU" dirty="0"/>
              <a:t>Kórokozók, kémiai szennyezők forrása lehet </a:t>
            </a:r>
          </a:p>
          <a:p>
            <a:pPr lvl="2"/>
            <a:r>
              <a:rPr lang="hu-HU" dirty="0"/>
              <a:t>Elhullott állatok hulláiból, vágóhídi hulladékból készült ipari tápok előállítása tilos</a:t>
            </a:r>
          </a:p>
          <a:p>
            <a:pPr lvl="2"/>
            <a:r>
              <a:rPr lang="hu-HU" dirty="0"/>
              <a:t>Tilos a háztartási moslék felhasználása</a:t>
            </a:r>
          </a:p>
          <a:p>
            <a:pPr lvl="2"/>
            <a:r>
              <a:rPr lang="hu-HU" dirty="0"/>
              <a:t>Takarmánykeverékek szalmonellák terjesztői lehetnek</a:t>
            </a:r>
          </a:p>
          <a:p>
            <a:pPr lvl="2"/>
            <a:r>
              <a:rPr lang="hu-HU" dirty="0"/>
              <a:t>Penészes alapanyagok </a:t>
            </a:r>
            <a:r>
              <a:rPr lang="hu-HU" dirty="0" err="1"/>
              <a:t>mikotoxinnal</a:t>
            </a:r>
            <a:r>
              <a:rPr lang="hu-HU" dirty="0"/>
              <a:t> szennyezettek lehetnek</a:t>
            </a:r>
          </a:p>
          <a:p>
            <a:pPr lvl="3"/>
            <a:r>
              <a:rPr lang="hu-HU" dirty="0"/>
              <a:t>Mikotoxinok hatással lehetnek a növekedésre, reprodukciós képességre, súlyos akut tüneteket is okozhatnak</a:t>
            </a:r>
          </a:p>
          <a:p>
            <a:pPr lvl="1"/>
            <a:r>
              <a:rPr lang="hu-HU" dirty="0"/>
              <a:t>Gyógykezelés, elkülönítés</a:t>
            </a:r>
          </a:p>
          <a:p>
            <a:pPr lvl="2"/>
            <a:r>
              <a:rPr lang="hu-HU" dirty="0"/>
              <a:t>Állatgyógyászati szermaradékok → Antimikrobiális rezisztencia (AMR) kialakulásához és terjedéséhez vezethet</a:t>
            </a:r>
          </a:p>
          <a:p>
            <a:pPr lvl="3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641349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3CFA2-7479-44A9-A817-FC0E7C158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Húsok elsődleges feldolgozásának higiéniája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E20B3-D029-4DE0-936D-A0F4C16837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Hússzövet belseje steril!</a:t>
            </a:r>
          </a:p>
          <a:p>
            <a:r>
              <a:rPr lang="hu-HU" dirty="0"/>
              <a:t>Szennyező </a:t>
            </a:r>
            <a:r>
              <a:rPr lang="hu-HU" dirty="0" err="1"/>
              <a:t>mikrobióta</a:t>
            </a:r>
            <a:r>
              <a:rPr lang="hu-HU" dirty="0"/>
              <a:t> forrása: </a:t>
            </a:r>
          </a:p>
          <a:p>
            <a:pPr lvl="1"/>
            <a:endParaRPr lang="hu-HU" dirty="0"/>
          </a:p>
          <a:p>
            <a:pPr marL="571500" lvl="1" indent="0">
              <a:buNone/>
            </a:pPr>
            <a:r>
              <a:rPr lang="hu-HU" dirty="0"/>
              <a:t>     </a:t>
            </a:r>
          </a:p>
          <a:p>
            <a:pPr marL="571500" lvl="1" indent="0">
              <a:buNone/>
            </a:pPr>
            <a:r>
              <a:rPr lang="hu-HU" dirty="0"/>
              <a:t>  Állati test </a:t>
            </a:r>
            <a:r>
              <a:rPr lang="hu-HU" dirty="0" err="1"/>
              <a:t>kültakarója</a:t>
            </a:r>
            <a:r>
              <a:rPr lang="hu-HU" dirty="0"/>
              <a:t>                  Béltraktus                           Talaj, környezet</a:t>
            </a:r>
          </a:p>
          <a:p>
            <a:pPr marL="571500" lvl="1" indent="0">
              <a:buNone/>
            </a:pPr>
            <a:endParaRPr lang="hu-HU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E7658D0-7D2E-49BF-A803-C76135A5CF1C}"/>
              </a:ext>
            </a:extLst>
          </p:cNvPr>
          <p:cNvCxnSpPr/>
          <p:nvPr/>
        </p:nvCxnSpPr>
        <p:spPr>
          <a:xfrm>
            <a:off x="4983925" y="2877252"/>
            <a:ext cx="175084" cy="643106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49D4783-7CBA-4038-914F-B4BD2D2A199D}"/>
              </a:ext>
            </a:extLst>
          </p:cNvPr>
          <p:cNvCxnSpPr>
            <a:cxnSpLocks/>
          </p:cNvCxnSpPr>
          <p:nvPr/>
        </p:nvCxnSpPr>
        <p:spPr>
          <a:xfrm flipH="1">
            <a:off x="3678574" y="2890728"/>
            <a:ext cx="1329604" cy="68173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5846C34-FF67-4D52-807C-0C1139F6DC6B}"/>
              </a:ext>
            </a:extLst>
          </p:cNvPr>
          <p:cNvSpPr txBox="1"/>
          <p:nvPr/>
        </p:nvSpPr>
        <p:spPr>
          <a:xfrm>
            <a:off x="751580" y="4079631"/>
            <a:ext cx="3785251" cy="16635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lvl="2" indent="-285750">
              <a:lnSpc>
                <a:spcPct val="90000"/>
              </a:lnSpc>
              <a:spcBef>
                <a:spcPts val="500"/>
              </a:spcBef>
              <a:buChar char="•"/>
            </a:pPr>
            <a:r>
              <a:rPr lang="hu-HU">
                <a:solidFill>
                  <a:srgbClr val="1C9E49"/>
                </a:solidFill>
              </a:rPr>
              <a:t>Gram-pozitív és -negatív baktériumok</a:t>
            </a:r>
          </a:p>
          <a:p>
            <a:pPr marL="285750" lvl="2" indent="-285750">
              <a:lnSpc>
                <a:spcPct val="90000"/>
              </a:lnSpc>
              <a:spcBef>
                <a:spcPts val="500"/>
              </a:spcBef>
              <a:buChar char="•"/>
            </a:pPr>
            <a:r>
              <a:rPr lang="hu-HU">
                <a:solidFill>
                  <a:srgbClr val="1C9E49"/>
                </a:solidFill>
              </a:rPr>
              <a:t>Élesztők és penészgombák</a:t>
            </a:r>
          </a:p>
          <a:p>
            <a:pPr marL="285750" lvl="2" indent="-285750">
              <a:lnSpc>
                <a:spcPct val="90000"/>
              </a:lnSpc>
              <a:spcBef>
                <a:spcPts val="500"/>
              </a:spcBef>
              <a:buChar char="•"/>
            </a:pPr>
            <a:r>
              <a:rPr lang="hu-HU">
                <a:solidFill>
                  <a:srgbClr val="1C9E49"/>
                </a:solidFill>
              </a:rPr>
              <a:t>A fenti mikroorganizmusok mind előfordulnak az egészséges állat bőrfelszínén</a:t>
            </a:r>
          </a:p>
          <a:p>
            <a:pPr marL="285750" lvl="2" indent="-285750">
              <a:lnSpc>
                <a:spcPct val="90000"/>
              </a:lnSpc>
              <a:spcBef>
                <a:spcPts val="500"/>
              </a:spcBef>
              <a:buChar char="•"/>
            </a:pPr>
            <a:endParaRPr lang="hu-HU">
              <a:solidFill>
                <a:srgbClr val="1C9E49"/>
              </a:solidFill>
            </a:endParaRPr>
          </a:p>
          <a:p>
            <a:pPr algn="l"/>
            <a:endParaRPr lang="hu-HU">
              <a:solidFill>
                <a:srgbClr val="1C9E4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03808C-9C8D-4574-B10F-2271F5E74811}"/>
              </a:ext>
            </a:extLst>
          </p:cNvPr>
          <p:cNvSpPr txBox="1"/>
          <p:nvPr/>
        </p:nvSpPr>
        <p:spPr>
          <a:xfrm>
            <a:off x="4398759" y="4144759"/>
            <a:ext cx="3785251" cy="9535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lvl="2" indent="-285750">
              <a:lnSpc>
                <a:spcPct val="90000"/>
              </a:lnSpc>
              <a:spcBef>
                <a:spcPts val="500"/>
              </a:spcBef>
              <a:buChar char="•"/>
            </a:pPr>
            <a:r>
              <a:rPr lang="hu-HU" i="1">
                <a:solidFill>
                  <a:srgbClr val="1C9E49"/>
                </a:solidFill>
              </a:rPr>
              <a:t>Salmonella </a:t>
            </a:r>
            <a:r>
              <a:rPr lang="hu-HU">
                <a:solidFill>
                  <a:srgbClr val="1C9E49"/>
                </a:solidFill>
              </a:rPr>
              <a:t>fajok</a:t>
            </a:r>
            <a:r>
              <a:rPr lang="hu-HU" i="1">
                <a:solidFill>
                  <a:srgbClr val="1C9E49"/>
                </a:solidFill>
              </a:rPr>
              <a:t>, Campylobacter </a:t>
            </a:r>
            <a:r>
              <a:rPr lang="hu-HU">
                <a:solidFill>
                  <a:srgbClr val="1C9E49"/>
                </a:solidFill>
              </a:rPr>
              <a:t>fajok</a:t>
            </a:r>
            <a:r>
              <a:rPr lang="hu-HU" i="1">
                <a:solidFill>
                  <a:srgbClr val="1C9E49"/>
                </a:solidFill>
              </a:rPr>
              <a:t>,  E. coli</a:t>
            </a:r>
            <a:r>
              <a:rPr lang="hu-HU">
                <a:solidFill>
                  <a:srgbClr val="1C9E49"/>
                </a:solidFill>
              </a:rPr>
              <a:t> a legfontosabbak</a:t>
            </a:r>
            <a:endParaRPr lang="hu-HU"/>
          </a:p>
          <a:p>
            <a:pPr marL="285750" lvl="2" indent="-285750">
              <a:lnSpc>
                <a:spcPct val="90000"/>
              </a:lnSpc>
              <a:spcBef>
                <a:spcPts val="500"/>
              </a:spcBef>
              <a:buChar char="•"/>
            </a:pPr>
            <a:endParaRPr lang="hu-HU">
              <a:solidFill>
                <a:srgbClr val="1C9E49"/>
              </a:solidFill>
            </a:endParaRPr>
          </a:p>
          <a:p>
            <a:pPr algn="l"/>
            <a:endParaRPr lang="hu-HU">
              <a:solidFill>
                <a:srgbClr val="1C9E49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6C55D67-1F0F-4C82-A751-24D51598BD28}"/>
              </a:ext>
            </a:extLst>
          </p:cNvPr>
          <p:cNvCxnSpPr>
            <a:cxnSpLocks/>
          </p:cNvCxnSpPr>
          <p:nvPr/>
        </p:nvCxnSpPr>
        <p:spPr>
          <a:xfrm>
            <a:off x="5009977" y="2890276"/>
            <a:ext cx="3014674" cy="675673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C6A4D3B-DBD7-4061-AB56-A0B65AAD3A74}"/>
              </a:ext>
            </a:extLst>
          </p:cNvPr>
          <p:cNvSpPr txBox="1"/>
          <p:nvPr/>
        </p:nvSpPr>
        <p:spPr>
          <a:xfrm>
            <a:off x="8030773" y="4144759"/>
            <a:ext cx="3785251" cy="15337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lvl="2" indent="-285750">
              <a:lnSpc>
                <a:spcPct val="90000"/>
              </a:lnSpc>
              <a:spcBef>
                <a:spcPts val="500"/>
              </a:spcBef>
              <a:buFont typeface="Arial,Sans-Serif"/>
              <a:buChar char="•"/>
            </a:pPr>
            <a:r>
              <a:rPr lang="hu-HU">
                <a:solidFill>
                  <a:srgbClr val="1C9E49"/>
                </a:solidFill>
              </a:rPr>
              <a:t>Gram-pozitív és -negatív baktériumok</a:t>
            </a:r>
            <a:endParaRPr lang="hu-HU"/>
          </a:p>
          <a:p>
            <a:pPr marL="285750" lvl="4" indent="-2857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hu-HU" i="1">
                <a:solidFill>
                  <a:srgbClr val="1C9E49"/>
                </a:solidFill>
              </a:rPr>
              <a:t>Listeria monocytogenes</a:t>
            </a:r>
            <a:r>
              <a:rPr lang="hu-HU">
                <a:solidFill>
                  <a:srgbClr val="1C9E49"/>
                </a:solidFill>
              </a:rPr>
              <a:t> fontos</a:t>
            </a:r>
            <a:endParaRPr lang="hu-HU"/>
          </a:p>
          <a:p>
            <a:pPr marL="285750" lvl="4" indent="-285750">
              <a:lnSpc>
                <a:spcPct val="90000"/>
              </a:lnSpc>
              <a:spcBef>
                <a:spcPts val="500"/>
              </a:spcBef>
              <a:buChar char="•"/>
            </a:pPr>
            <a:r>
              <a:rPr lang="hu-HU">
                <a:solidFill>
                  <a:srgbClr val="1C9E49"/>
                </a:solidFill>
              </a:rPr>
              <a:t>Élesztők és penészgombák</a:t>
            </a:r>
            <a:endParaRPr lang="hu-HU"/>
          </a:p>
          <a:p>
            <a:pPr marL="285750" lvl="4" indent="-285750">
              <a:lnSpc>
                <a:spcPct val="90000"/>
              </a:lnSpc>
              <a:spcBef>
                <a:spcPts val="500"/>
              </a:spcBef>
              <a:buChar char="•"/>
            </a:pPr>
            <a:endParaRPr lang="hu-HU">
              <a:solidFill>
                <a:srgbClr val="1C9E49"/>
              </a:solidFill>
            </a:endParaRPr>
          </a:p>
          <a:p>
            <a:pPr marL="285750" lvl="2" indent="-285750">
              <a:lnSpc>
                <a:spcPct val="90000"/>
              </a:lnSpc>
              <a:spcBef>
                <a:spcPts val="500"/>
              </a:spcBef>
              <a:buChar char="•"/>
            </a:pPr>
            <a:endParaRPr lang="hu-HU">
              <a:solidFill>
                <a:srgbClr val="1C9E49"/>
              </a:solidFill>
            </a:endParaRPr>
          </a:p>
          <a:p>
            <a:pPr algn="l"/>
            <a:endParaRPr lang="hu-HU">
              <a:solidFill>
                <a:srgbClr val="1C9E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5289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1CC15-C68B-4B3D-8F1D-538ABAECE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Húsok elsődleges feldolgozásának higiéniája</a:t>
            </a:r>
            <a:endParaRPr lang="hu-HU" b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F0BE3-425A-4507-A756-8B3CE324EA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hu-HU" dirty="0"/>
              <a:t>Mit tehetünk a szennyeződés csökkentésének érdekében? </a:t>
            </a:r>
          </a:p>
          <a:p>
            <a:pPr lvl="1"/>
            <a:r>
              <a:rPr lang="hu-HU" dirty="0"/>
              <a:t>Megfelelő </a:t>
            </a:r>
            <a:r>
              <a:rPr lang="hu-HU" b="1" dirty="0"/>
              <a:t>pörkölés </a:t>
            </a:r>
            <a:r>
              <a:rPr lang="hu-HU" dirty="0"/>
              <a:t>(hő hatására) hatására jelentősen csökken a mikrobaszám a bőr felületén</a:t>
            </a:r>
          </a:p>
          <a:p>
            <a:pPr lvl="1"/>
            <a:r>
              <a:rPr lang="hu-HU" dirty="0"/>
              <a:t>Zsigerelés szakszerű elvégzése</a:t>
            </a:r>
          </a:p>
          <a:p>
            <a:pPr lvl="1"/>
            <a:r>
              <a:rPr lang="hu-HU" dirty="0"/>
              <a:t>Fontos a környezet tisztán tartása:</a:t>
            </a:r>
          </a:p>
          <a:p>
            <a:pPr lvl="2"/>
            <a:r>
              <a:rPr lang="hu-HU" dirty="0"/>
              <a:t>A vágási helyiség: a padozat, falak, levegő </a:t>
            </a:r>
          </a:p>
          <a:p>
            <a:pPr lvl="2"/>
            <a:r>
              <a:rPr lang="hu-HU" dirty="0"/>
              <a:t>Használt eszközök: kések, edények</a:t>
            </a:r>
          </a:p>
          <a:p>
            <a:pPr lvl="2"/>
            <a:r>
              <a:rPr lang="hu-HU" dirty="0"/>
              <a:t>Dolgozók: keze, ruhája</a:t>
            </a:r>
          </a:p>
          <a:p>
            <a:pPr lvl="2"/>
            <a:endParaRPr lang="hu-HU" dirty="0"/>
          </a:p>
          <a:p>
            <a:pPr marL="1028700" lvl="2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816271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C6A1F-24D5-4555-A5B3-0ADFBD588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Húsok elsődleges feldolgozásának higiéniája</a:t>
            </a:r>
            <a:endParaRPr lang="hu-HU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DB950B-CCC0-4CC5-B580-81D6409ACD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Fontos a jó higiénia betartása a vágás során </a:t>
            </a:r>
          </a:p>
          <a:p>
            <a:pPr lvl="1"/>
            <a:r>
              <a:rPr lang="hu-HU" dirty="0"/>
              <a:t>A hús belsejében és felületén eltérő mikroorganizmusok vannak </a:t>
            </a:r>
          </a:p>
          <a:p>
            <a:pPr lvl="1"/>
            <a:r>
              <a:rPr lang="hu-HU" dirty="0"/>
              <a:t>Daráláskor:</a:t>
            </a:r>
          </a:p>
          <a:p>
            <a:pPr lvl="2"/>
            <a:r>
              <a:rPr lang="hu-HU" dirty="0"/>
              <a:t>Oxigén keveredik a húsba</a:t>
            </a:r>
          </a:p>
          <a:p>
            <a:pPr lvl="2"/>
            <a:r>
              <a:rPr lang="hu-HU" dirty="0"/>
              <a:t>Nő a felület</a:t>
            </a:r>
          </a:p>
          <a:p>
            <a:pPr lvl="2"/>
            <a:endParaRPr lang="hu-HU" dirty="0"/>
          </a:p>
          <a:p>
            <a:pPr lvl="2"/>
            <a:r>
              <a:rPr lang="hu-HU" dirty="0"/>
              <a:t>Csomagolást követően fokozatosan csökkenhet a hozzáférhető oxigén , így  újra háttérbe kerülhetnek bizonyos mikroorganizmusok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63AD73D-5DCF-4894-8839-016B9761544A}"/>
              </a:ext>
            </a:extLst>
          </p:cNvPr>
          <p:cNvCxnSpPr/>
          <p:nvPr/>
        </p:nvCxnSpPr>
        <p:spPr>
          <a:xfrm flipV="1">
            <a:off x="4586935" y="3427001"/>
            <a:ext cx="923807" cy="7526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4E3C49A-2260-4D62-8042-EE51C744F81D}"/>
              </a:ext>
            </a:extLst>
          </p:cNvPr>
          <p:cNvSpPr txBox="1"/>
          <p:nvPr/>
        </p:nvSpPr>
        <p:spPr>
          <a:xfrm>
            <a:off x="5706298" y="3091039"/>
            <a:ext cx="441771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2000">
                <a:solidFill>
                  <a:srgbClr val="1C9E4A"/>
                </a:solidFill>
                <a:latin typeface="Calibri"/>
                <a:cs typeface="Calibri"/>
                <a:sym typeface="Calibri"/>
              </a:rPr>
              <a:t>Lehetőség adódik egyes mikroorganizmusok szaporodására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30838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A72D7D4-ACC8-CF44-8BA8-C0BA6AF99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Szektoriális útmutatók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C290C0D-A04D-8B47-A894-FFED51D85C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/>
              <a:t>Halak elsődleges feldolgozásának higiéniája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93053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BA985-D64D-44D7-B35E-8CB1145C6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Halak elsődleges feldolgozásának higiéniája</a:t>
            </a:r>
            <a:endParaRPr lang="hu-HU" b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EBF5D0-39AA-4318-97EF-2792B9F9B7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b="1" dirty="0"/>
              <a:t>Gyorsan romlandó</a:t>
            </a:r>
            <a:r>
              <a:rPr lang="hu-HU" dirty="0"/>
              <a:t> termék, de megfelelő kezelés mellett nem okoz megbetegedést</a:t>
            </a:r>
          </a:p>
          <a:p>
            <a:r>
              <a:rPr lang="hu-HU" dirty="0"/>
              <a:t>A halhús felületén valamennyi emberi megbetegedést okozó baktérium előfordulhat </a:t>
            </a:r>
          </a:p>
          <a:p>
            <a:r>
              <a:rPr lang="hu-HU" dirty="0"/>
              <a:t>Továbbá egyes baktériumok szaporodásuk által felgyorsíthatják a hisztamin termelést, mely arra érzékenyeknél komoly allergiás reakciót válthat ki</a:t>
            </a:r>
          </a:p>
          <a:p>
            <a:r>
              <a:rPr lang="hu-HU" dirty="0"/>
              <a:t>Halhúsban felhalmozódhatnak egyéb szennyeződések (pl.: nehézfémek, mikotoxinok, növényvédőszerek maradékai, környezeti szennyezők)</a:t>
            </a:r>
          </a:p>
          <a:p>
            <a:pPr marL="571500" lvl="1" indent="0">
              <a:buNone/>
            </a:pPr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926697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CB333-501C-40EE-9E04-FF6FE2DF4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Halak elsődleges feldolgozásának higiéniája</a:t>
            </a:r>
            <a:endParaRPr lang="hu-HU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A4948-0212-48AF-88B6-B1C30DE874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Általában élő állapotban kerülnek kereskedelmi forgalomba </a:t>
            </a:r>
          </a:p>
          <a:p>
            <a:r>
              <a:rPr lang="hu-HU" dirty="0"/>
              <a:t>Feldolgozás során szigorúan be kell tartani az általános jó higiéniai gyakorlatot (GHP) </a:t>
            </a:r>
          </a:p>
          <a:p>
            <a:r>
              <a:rPr lang="hu-HU" b="1" dirty="0"/>
              <a:t>HACCP rendszert kötelezően kell alkalmazni </a:t>
            </a:r>
          </a:p>
          <a:p>
            <a:r>
              <a:rPr lang="hu-HU" b="1" dirty="0"/>
              <a:t>Hűtőlánc</a:t>
            </a:r>
            <a:r>
              <a:rPr lang="hu-HU" dirty="0"/>
              <a:t> tartása rendkívül fontos</a:t>
            </a:r>
          </a:p>
          <a:p>
            <a:pPr lvl="1"/>
            <a:r>
              <a:rPr lang="hu-HU" dirty="0"/>
              <a:t>Halászat után azonnali hűtés</a:t>
            </a: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084320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A72D7D4-ACC8-CF44-8BA8-C0BA6AF99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Szektoriális útmutatók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C290C0D-A04D-8B47-A894-FFED51D85C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/>
              <a:t>Tej elsődleges feldolgozásának higiéniája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71015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03d5b2036_1_5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hu-HU"/>
              <a:t>Tej elsődleges feldolgozásának higiéniája</a:t>
            </a:r>
          </a:p>
        </p:txBody>
      </p:sp>
      <p:sp>
        <p:nvSpPr>
          <p:cNvPr id="75" name="Google Shape;75;gd03d5b2036_1_5"/>
          <p:cNvSpPr txBox="1">
            <a:spLocks noGrp="1"/>
          </p:cNvSpPr>
          <p:nvPr>
            <p:ph type="body" idx="1"/>
          </p:nvPr>
        </p:nvSpPr>
        <p:spPr>
          <a:xfrm>
            <a:off x="321547" y="1825625"/>
            <a:ext cx="11555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None/>
            </a:pPr>
            <a:endParaRPr lang="hu-HU" dirty="0"/>
          </a:p>
          <a:p>
            <a:pPr indent="-457200"/>
            <a:r>
              <a:rPr lang="hu-HU" dirty="0"/>
              <a:t>Tápanyagokban gazdag, nagy vízaktivitású, semleges pH-</a:t>
            </a:r>
            <a:r>
              <a:rPr lang="hu-HU" dirty="0" err="1"/>
              <a:t>jú</a:t>
            </a:r>
            <a:r>
              <a:rPr lang="hu-HU" dirty="0"/>
              <a:t> </a:t>
            </a:r>
          </a:p>
          <a:p>
            <a:pPr indent="-457200"/>
            <a:endParaRPr lang="hu-HU" dirty="0"/>
          </a:p>
          <a:p>
            <a:pPr marL="0" indent="0">
              <a:buNone/>
            </a:pPr>
            <a:r>
              <a:rPr lang="hu-HU" dirty="0"/>
              <a:t>                              segíti a mikrobák növekedését</a:t>
            </a:r>
          </a:p>
          <a:p>
            <a:pPr indent="-457200"/>
            <a:r>
              <a:rPr lang="hu-HU" dirty="0"/>
              <a:t>Természetes </a:t>
            </a:r>
            <a:r>
              <a:rPr lang="hu-HU" dirty="0" err="1"/>
              <a:t>antimikrobás</a:t>
            </a:r>
            <a:r>
              <a:rPr lang="hu-HU" dirty="0"/>
              <a:t> anyagokat tartalmaz, melyek gátolhatják a mikrobák növekedését</a:t>
            </a:r>
          </a:p>
          <a:p>
            <a:pPr indent="-457200"/>
            <a:endParaRPr lang="hu-HU" dirty="0"/>
          </a:p>
          <a:p>
            <a:pPr indent="-457200"/>
            <a:r>
              <a:rPr lang="hu-HU" dirty="0"/>
              <a:t>Hűtve tárolással csökkenthető a </a:t>
            </a:r>
            <a:r>
              <a:rPr lang="hu-HU" dirty="0" err="1"/>
              <a:t>mikrobiális</a:t>
            </a:r>
            <a:r>
              <a:rPr lang="hu-HU" dirty="0"/>
              <a:t> romlás kockázata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9431D6AE-007B-42CC-BA13-CF91FF5FE9A9}"/>
              </a:ext>
            </a:extLst>
          </p:cNvPr>
          <p:cNvCxnSpPr/>
          <p:nvPr/>
        </p:nvCxnSpPr>
        <p:spPr>
          <a:xfrm flipH="1">
            <a:off x="4777301" y="2986504"/>
            <a:ext cx="5037" cy="366516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D74D2B3-2C90-4490-884F-80812FC09914}"/>
              </a:ext>
            </a:extLst>
          </p:cNvPr>
          <p:cNvCxnSpPr/>
          <p:nvPr/>
        </p:nvCxnSpPr>
        <p:spPr>
          <a:xfrm>
            <a:off x="4837046" y="4754140"/>
            <a:ext cx="1261" cy="435789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en-US" sz="3200">
                <a:ea typeface="ＭＳ Ｐゴシック" charset="-128"/>
              </a:rPr>
              <a:t>Élelmiszer-higiénia és Élelmiszer-biztonság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en-US" sz="2400" b="1" dirty="0">
                <a:ea typeface="ＭＳ Ｐゴシック"/>
              </a:rPr>
              <a:t>Élelmiszer higiénia</a:t>
            </a:r>
            <a:r>
              <a:rPr lang="hu-HU" altLang="en-US" sz="2400" dirty="0">
                <a:ea typeface="ＭＳ Ｐゴシック"/>
              </a:rPr>
              <a:t>: minden olyan körülmény és intézkedés/szabály, amely az élelmiszerek biztonságának és </a:t>
            </a:r>
            <a:r>
              <a:rPr lang="hu-HU" altLang="en-US" sz="2400" dirty="0" err="1">
                <a:ea typeface="ＭＳ Ｐゴシック"/>
              </a:rPr>
              <a:t>alkalmasságának</a:t>
            </a:r>
            <a:r>
              <a:rPr lang="hu-HU" altLang="en-US" sz="2400" dirty="0">
                <a:ea typeface="ＭＳ Ｐゴシック"/>
              </a:rPr>
              <a:t> biztosításához szükséges az élelmiszerlánc teljes hosszában. </a:t>
            </a:r>
            <a:endParaRPr lang="hu-HU" altLang="en-US" sz="2400" dirty="0">
              <a:ea typeface="ＭＳ Ｐゴシック" charset="-128"/>
            </a:endParaRPr>
          </a:p>
          <a:p>
            <a:pPr lvl="1"/>
            <a:r>
              <a:rPr lang="hu-HU" altLang="en-US" sz="2000" dirty="0">
                <a:ea typeface="ＭＳ Ｐゴシック"/>
              </a:rPr>
              <a:t>Több a puszta kézmosásnál!</a:t>
            </a:r>
          </a:p>
          <a:p>
            <a:pPr marL="571500" lvl="1" indent="0">
              <a:buNone/>
            </a:pPr>
            <a:endParaRPr lang="hu-HU" altLang="en-US" sz="2000" dirty="0">
              <a:ea typeface="ＭＳ Ｐゴシック"/>
            </a:endParaRPr>
          </a:p>
          <a:p>
            <a:r>
              <a:rPr lang="hu-HU" altLang="en-US" sz="2400" dirty="0">
                <a:ea typeface="ＭＳ Ｐゴシック" charset="-128"/>
              </a:rPr>
              <a:t>Az </a:t>
            </a:r>
            <a:r>
              <a:rPr lang="hu-HU" altLang="en-US" sz="2400" b="1" dirty="0">
                <a:ea typeface="ＭＳ Ｐゴシック" charset="-128"/>
              </a:rPr>
              <a:t>élelmiszer biztonság </a:t>
            </a:r>
            <a:r>
              <a:rPr lang="hu-HU" altLang="en-US" sz="2400" dirty="0">
                <a:ea typeface="ＭＳ Ｐゴシック" charset="-128"/>
              </a:rPr>
              <a:t>annak biztosítása, hogy az élelmiszer a fogyasztóra ne legyen ártalmas, ha az rendeltetésszerűen kerül elkészítésre és/vagy elfogyasztásra. </a:t>
            </a:r>
          </a:p>
          <a:p>
            <a:pPr lvl="1"/>
            <a:r>
              <a:rPr lang="hu-HU" altLang="en-US" sz="2000" dirty="0">
                <a:ea typeface="ＭＳ Ｐゴシック" charset="-128"/>
              </a:rPr>
              <a:t>Amely definíció elég tág, és egészen a végső fogyasztóig/felhasználóig terjed.</a:t>
            </a:r>
          </a:p>
          <a:p>
            <a:endParaRPr lang="hu-HU" altLang="en-US" sz="2400" dirty="0">
              <a:ea typeface="ＭＳ Ｐゴシック" charset="-128"/>
            </a:endParaRPr>
          </a:p>
          <a:p>
            <a:endParaRPr lang="hu-HU" altLang="en-US" sz="2400" dirty="0">
              <a:ea typeface="ＭＳ Ｐゴシック" charset="-128"/>
            </a:endParaRPr>
          </a:p>
          <a:p>
            <a:pPr eaLnBrk="1" hangingPunct="1"/>
            <a:endParaRPr lang="hu-HU" altLang="en-US" sz="2400" dirty="0"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9DD5DC31-F267-9A46-BF46-12B17D28A586}" type="slidenum">
              <a:rPr lang="hu-HU" altLang="en-US" sz="1200" smtClean="0">
                <a:solidFill>
                  <a:srgbClr val="898989"/>
                </a:solidFill>
              </a:rPr>
              <a:pPr eaLnBrk="1" hangingPunct="1"/>
              <a:t>6</a:t>
            </a:fld>
            <a:endParaRPr lang="hu-HU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58825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35C2F-5AE4-4BB4-B693-D7FFB2F70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Tej elsődleges feldolgozásának higiéniája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2C5605-11C5-4440-9ACA-CB4D95A5B8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b="1" dirty="0">
                <a:solidFill>
                  <a:srgbClr val="1C9E49"/>
                </a:solidFill>
              </a:rPr>
              <a:t>Egészséges állat és tőgy</a:t>
            </a:r>
            <a:r>
              <a:rPr lang="hu-HU" dirty="0"/>
              <a:t> esetén sterilnek tekintjük </a:t>
            </a:r>
          </a:p>
          <a:p>
            <a:pPr lvl="1"/>
            <a:r>
              <a:rPr lang="hu-HU" dirty="0"/>
              <a:t>Tőgybetegségek esetén számolni kell patogén mikrobákkal, valamint gyógyszer-maradékanyagokkal is</a:t>
            </a:r>
          </a:p>
          <a:p>
            <a:pPr lvl="1"/>
            <a:r>
              <a:rPr lang="hu-HU" dirty="0" err="1"/>
              <a:t>Aflatoxinos</a:t>
            </a:r>
            <a:r>
              <a:rPr lang="hu-HU" dirty="0"/>
              <a:t> takarmány esetében a tejben megjelenhet Aflatoxin M</a:t>
            </a:r>
            <a:r>
              <a:rPr lang="hu-HU" baseline="-25000" dirty="0"/>
              <a:t>1</a:t>
            </a:r>
          </a:p>
          <a:p>
            <a:r>
              <a:rPr lang="hu-HU" b="1" dirty="0">
                <a:solidFill>
                  <a:srgbClr val="1C9E49"/>
                </a:solidFill>
              </a:rPr>
              <a:t>Fejéskor szennyeződhet</a:t>
            </a:r>
            <a:r>
              <a:rPr lang="hu-HU" b="1" dirty="0">
                <a:solidFill>
                  <a:schemeClr val="accent2"/>
                </a:solidFill>
              </a:rPr>
              <a:t> </a:t>
            </a:r>
            <a:r>
              <a:rPr lang="hu-HU" dirty="0"/>
              <a:t>a bimbócsatorna és tejmedence falán található mikrobákkal </a:t>
            </a:r>
          </a:p>
          <a:p>
            <a:pPr lvl="1">
              <a:buFont typeface="Courier New"/>
              <a:buChar char="o"/>
            </a:pPr>
            <a:r>
              <a:rPr lang="hu-HU" i="1" dirty="0" err="1"/>
              <a:t>Streptococcus</a:t>
            </a:r>
            <a:r>
              <a:rPr lang="hu-HU" i="1" dirty="0"/>
              <a:t> </a:t>
            </a:r>
            <a:r>
              <a:rPr lang="hu-HU" dirty="0"/>
              <a:t>és </a:t>
            </a:r>
            <a:r>
              <a:rPr lang="hu-HU" i="1" dirty="0" err="1"/>
              <a:t>Micrococcus</a:t>
            </a:r>
            <a:r>
              <a:rPr lang="hu-HU" i="1" dirty="0"/>
              <a:t> </a:t>
            </a:r>
            <a:r>
              <a:rPr lang="hu-HU" dirty="0"/>
              <a:t>nemzetség fajai</a:t>
            </a:r>
          </a:p>
          <a:p>
            <a:pPr lvl="1">
              <a:buFont typeface="Courier New"/>
              <a:buChar char="o"/>
            </a:pPr>
            <a:r>
              <a:rPr lang="hu-HU" dirty="0"/>
              <a:t>Számuk alacsony </a:t>
            </a:r>
          </a:p>
          <a:p>
            <a:pPr lvl="1">
              <a:buFont typeface="Courier New"/>
              <a:buChar char="o"/>
            </a:pPr>
            <a:r>
              <a:rPr lang="hu-HU" dirty="0"/>
              <a:t>Forrásuk: talaj, állatok, eszközök, szálas takarmány</a:t>
            </a:r>
          </a:p>
          <a:p>
            <a:r>
              <a:rPr lang="hu-HU" dirty="0"/>
              <a:t>Romlási folyamatot befolyásolja</a:t>
            </a:r>
          </a:p>
          <a:p>
            <a:pPr lvl="1"/>
            <a:r>
              <a:rPr lang="hu-HU" dirty="0"/>
              <a:t>Kezdeti mikrobaszám (minél nagyobb, annál hamarabb indul romlásnak a tej)</a:t>
            </a:r>
          </a:p>
          <a:p>
            <a:pPr lvl="1"/>
            <a:r>
              <a:rPr lang="hu-HU" dirty="0"/>
              <a:t>Tárolási hőmérséklet</a:t>
            </a:r>
          </a:p>
        </p:txBody>
      </p:sp>
    </p:spTree>
    <p:extLst>
      <p:ext uri="{BB962C8B-B14F-4D97-AF65-F5344CB8AC3E}">
        <p14:creationId xmlns:p14="http://schemas.microsoft.com/office/powerpoint/2010/main" val="382994490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35C2F-5AE4-4BB4-B693-D7FFB2F70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Tej elsődleges feldolgozásának higiéniája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2C5605-11C5-4440-9ACA-CB4D95A5B8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b="1" dirty="0">
                <a:solidFill>
                  <a:srgbClr val="1C9E49"/>
                </a:solidFill>
              </a:rPr>
              <a:t>Potenciális, jellemző</a:t>
            </a:r>
            <a:r>
              <a:rPr lang="hu-HU" b="1" dirty="0">
                <a:solidFill>
                  <a:schemeClr val="accent2"/>
                </a:solidFill>
              </a:rPr>
              <a:t> </a:t>
            </a:r>
            <a:r>
              <a:rPr lang="hu-HU" b="1" dirty="0">
                <a:solidFill>
                  <a:srgbClr val="1C9E49"/>
                </a:solidFill>
              </a:rPr>
              <a:t>kritikus pontok</a:t>
            </a:r>
          </a:p>
          <a:p>
            <a:pPr lvl="1"/>
            <a:r>
              <a:rPr lang="hu-HU" dirty="0">
                <a:solidFill>
                  <a:srgbClr val="1C9E49"/>
                </a:solidFill>
              </a:rPr>
              <a:t>Takarmányban lévő szennyezőanyagok</a:t>
            </a:r>
            <a:endParaRPr lang="hu-HU" b="1" dirty="0">
              <a:solidFill>
                <a:srgbClr val="ED7D31"/>
              </a:solidFill>
            </a:endParaRPr>
          </a:p>
          <a:p>
            <a:pPr lvl="2"/>
            <a:r>
              <a:rPr lang="hu-HU" dirty="0">
                <a:solidFill>
                  <a:srgbClr val="1C9E49"/>
                </a:solidFill>
              </a:rPr>
              <a:t>Különös tekintettel az aflatoxinra</a:t>
            </a:r>
          </a:p>
          <a:p>
            <a:pPr lvl="1"/>
            <a:r>
              <a:rPr lang="hu-HU" dirty="0">
                <a:solidFill>
                  <a:srgbClr val="1C9E49"/>
                </a:solidFill>
              </a:rPr>
              <a:t>Tőgygyulladás észrevételének elmaradása</a:t>
            </a:r>
          </a:p>
          <a:p>
            <a:pPr lvl="2"/>
            <a:r>
              <a:rPr lang="hu-HU" dirty="0">
                <a:solidFill>
                  <a:srgbClr val="1C9E49"/>
                </a:solidFill>
              </a:rPr>
              <a:t>Kórokozó mikrobák</a:t>
            </a:r>
          </a:p>
          <a:p>
            <a:pPr lvl="1"/>
            <a:r>
              <a:rPr lang="hu-HU" dirty="0">
                <a:solidFill>
                  <a:srgbClr val="1C9E49"/>
                </a:solidFill>
              </a:rPr>
              <a:t>Tőgygyulladás kezelési szabályainak be nem tartása</a:t>
            </a:r>
          </a:p>
          <a:p>
            <a:pPr lvl="2"/>
            <a:r>
              <a:rPr lang="hu-HU" dirty="0">
                <a:solidFill>
                  <a:srgbClr val="1C9E49"/>
                </a:solidFill>
              </a:rPr>
              <a:t>Állatgyógyászati szermaradékok a tejben</a:t>
            </a:r>
          </a:p>
          <a:p>
            <a:pPr lvl="1"/>
            <a:r>
              <a:rPr lang="hu-HU" dirty="0">
                <a:solidFill>
                  <a:srgbClr val="1C9E49"/>
                </a:solidFill>
              </a:rPr>
              <a:t>Fejés előtti, alatti és utáni higiéniai hiányosságok</a:t>
            </a:r>
          </a:p>
          <a:p>
            <a:pPr lvl="2"/>
            <a:r>
              <a:rPr lang="hu-HU" dirty="0">
                <a:solidFill>
                  <a:srgbClr val="1C9E49"/>
                </a:solidFill>
              </a:rPr>
              <a:t>Magas mikrobaszám, fertőzések</a:t>
            </a:r>
          </a:p>
          <a:p>
            <a:pPr lvl="1"/>
            <a:r>
              <a:rPr lang="hu-HU" dirty="0">
                <a:solidFill>
                  <a:srgbClr val="1C9E49"/>
                </a:solidFill>
              </a:rPr>
              <a:t>Telepi tejhűtés technológiai hiányosságai</a:t>
            </a:r>
          </a:p>
          <a:p>
            <a:pPr lvl="2"/>
            <a:r>
              <a:rPr lang="hu-HU" dirty="0">
                <a:solidFill>
                  <a:srgbClr val="1C9E49"/>
                </a:solidFill>
              </a:rPr>
              <a:t>Magas mikrobaszám</a:t>
            </a:r>
          </a:p>
        </p:txBody>
      </p:sp>
    </p:spTree>
    <p:extLst>
      <p:ext uri="{BB962C8B-B14F-4D97-AF65-F5344CB8AC3E}">
        <p14:creationId xmlns:p14="http://schemas.microsoft.com/office/powerpoint/2010/main" val="170417714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A72D7D4-ACC8-CF44-8BA8-C0BA6AF99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Szektoriális útmutatók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C290C0D-A04D-8B47-A894-FFED51D85C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/>
              <a:t>Tojás elsődleges feldolgozásának higiéniája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495177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84A08-99D4-4D31-BE55-6BF534E6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Tojás elsődleges feldolgozásának higiéniája</a:t>
            </a:r>
            <a:endParaRPr lang="hu-HU" b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1FF59-45F5-4CAF-92D5-FBCEC77443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Hasonlóan a tejhez, tápanyagokban gazdag és tartalmaz természetes </a:t>
            </a:r>
            <a:r>
              <a:rPr lang="hu-HU" dirty="0" err="1"/>
              <a:t>antimikrobás</a:t>
            </a:r>
            <a:r>
              <a:rPr lang="hu-HU" dirty="0"/>
              <a:t> anyagokat </a:t>
            </a:r>
          </a:p>
          <a:p>
            <a:pPr lvl="1"/>
            <a:r>
              <a:rPr lang="hu-HU" dirty="0"/>
              <a:t>Fehérje: </a:t>
            </a:r>
            <a:r>
              <a:rPr lang="hu-HU" dirty="0" err="1"/>
              <a:t>lizozim</a:t>
            </a:r>
            <a:endParaRPr lang="hu-HU" dirty="0"/>
          </a:p>
          <a:p>
            <a:r>
              <a:rPr lang="hu-HU" dirty="0"/>
              <a:t>Mechanikus védelem: a héj külső </a:t>
            </a:r>
            <a:r>
              <a:rPr lang="hu-HU" dirty="0" err="1"/>
              <a:t>glikoprotein</a:t>
            </a:r>
            <a:r>
              <a:rPr lang="hu-HU" dirty="0"/>
              <a:t> rétege, meszes héj, belső hártya</a:t>
            </a:r>
          </a:p>
          <a:p>
            <a:r>
              <a:rPr lang="hu-HU" dirty="0"/>
              <a:t>A tojás belseje elméletileg steril </a:t>
            </a:r>
          </a:p>
          <a:p>
            <a:pPr lvl="1"/>
            <a:r>
              <a:rPr lang="hu-HU" dirty="0"/>
              <a:t>Salmonellák előfordulhatnak, de csak a fehérjében</a:t>
            </a:r>
          </a:p>
          <a:p>
            <a:r>
              <a:rPr lang="hu-HU" dirty="0"/>
              <a:t>A tojás héja szennyezett: </a:t>
            </a:r>
          </a:p>
          <a:p>
            <a:pPr lvl="1"/>
            <a:r>
              <a:rPr lang="hu-HU" dirty="0"/>
              <a:t>100 – 10</a:t>
            </a:r>
            <a:r>
              <a:rPr lang="hu-HU" baseline="30000" dirty="0"/>
              <a:t>8</a:t>
            </a:r>
            <a:r>
              <a:rPr lang="hu-HU" dirty="0"/>
              <a:t> sejt / tojás </a:t>
            </a:r>
            <a:endParaRPr lang="hu-HU" sz="2800" dirty="0"/>
          </a:p>
          <a:p>
            <a:pPr lvl="1"/>
            <a:r>
              <a:rPr lang="hu-HU" dirty="0"/>
              <a:t>Ürüléktől, fészektől</a:t>
            </a:r>
          </a:p>
          <a:p>
            <a:pPr marL="114300" indent="0">
              <a:buNone/>
            </a:pPr>
            <a:endParaRPr lang="hu-HU" dirty="0"/>
          </a:p>
          <a:p>
            <a:pPr marL="571500" lvl="1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298889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52A71-D028-4626-A657-F09497762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Tojás elsődleges feldolgozásának higiéniája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B10CB-382A-4202-BAFE-8115C19D9D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Tartástechnológia, takarmányozás</a:t>
            </a:r>
          </a:p>
          <a:p>
            <a:r>
              <a:rPr lang="hu-HU" dirty="0"/>
              <a:t>Begyűjtés higiéniája</a:t>
            </a:r>
          </a:p>
          <a:p>
            <a:r>
              <a:rPr lang="hu-HU" dirty="0"/>
              <a:t>Lámpázás, osztályozás</a:t>
            </a:r>
          </a:p>
          <a:p>
            <a:r>
              <a:rPr lang="hu-HU" dirty="0"/>
              <a:t>Tisztítás</a:t>
            </a:r>
          </a:p>
          <a:p>
            <a:pPr lvl="1"/>
            <a:r>
              <a:rPr lang="hu-HU" b="1" dirty="0">
                <a:solidFill>
                  <a:srgbClr val="1C9E49"/>
                </a:solidFill>
              </a:rPr>
              <a:t>Szárazon</a:t>
            </a:r>
          </a:p>
          <a:p>
            <a:pPr lvl="1"/>
            <a:r>
              <a:rPr lang="hu-HU" dirty="0">
                <a:solidFill>
                  <a:srgbClr val="1C9E49"/>
                </a:solidFill>
              </a:rPr>
              <a:t>Mosással (közvetlen felhasználás előtt)</a:t>
            </a:r>
            <a:endParaRPr lang="hu-HU" dirty="0"/>
          </a:p>
          <a:p>
            <a:pPr lvl="2">
              <a:buFont typeface="Courier New"/>
              <a:buChar char="o"/>
            </a:pPr>
            <a:r>
              <a:rPr lang="hu-HU" sz="2400" dirty="0"/>
              <a:t>Melegvíz (min. 42 °C)</a:t>
            </a:r>
            <a:endParaRPr lang="hu-HU" dirty="0"/>
          </a:p>
          <a:p>
            <a:pPr lvl="2">
              <a:buFont typeface="Courier New"/>
              <a:buChar char="o"/>
            </a:pPr>
            <a:r>
              <a:rPr lang="hu-HU" sz="2400" dirty="0" err="1"/>
              <a:t>Detergens</a:t>
            </a:r>
            <a:r>
              <a:rPr lang="hu-HU" sz="2400" dirty="0"/>
              <a:t> tartalmú víz</a:t>
            </a:r>
          </a:p>
          <a:p>
            <a:pPr lvl="2">
              <a:buFont typeface="Courier New"/>
              <a:buChar char="o"/>
            </a:pPr>
            <a:r>
              <a:rPr lang="hu-HU" sz="2400" dirty="0"/>
              <a:t>Mosás + fertőtlenítés</a:t>
            </a:r>
          </a:p>
          <a:p>
            <a:pPr lvl="2">
              <a:buFont typeface="Courier New"/>
              <a:buChar char="o"/>
            </a:pPr>
            <a:r>
              <a:rPr lang="hu-HU" sz="2400" b="1" dirty="0">
                <a:solidFill>
                  <a:srgbClr val="1C9E49"/>
                </a:solidFill>
              </a:rPr>
              <a:t>Szárítás</a:t>
            </a:r>
          </a:p>
          <a:p>
            <a:pPr lvl="1"/>
            <a:r>
              <a:rPr lang="hu-HU" dirty="0"/>
              <a:t>Ózonos kezelés</a:t>
            </a:r>
          </a:p>
          <a:p>
            <a:pPr lvl="2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0964836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A72D7D4-ACC8-CF44-8BA8-C0BA6AF99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Szektoriális útmutatók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C290C0D-A04D-8B47-A894-FFED51D85C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/>
              <a:t>Méz elsődleges feldolgozásának higiéniája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555881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A1B98-7BE3-427E-A40A-9276FDCC3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Méz elsődleges feldolgozásának higiéniája</a:t>
            </a:r>
            <a:endParaRPr lang="hu-HU" b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0D3CED-B248-4749-AB9B-DD2F79FB30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Antimikrobás tulajdonsággal rendelkezik</a:t>
            </a:r>
          </a:p>
          <a:p>
            <a:pPr lvl="1"/>
            <a:r>
              <a:rPr lang="hu-HU" sz="2800" dirty="0"/>
              <a:t>Nagy cukortartalom → kicsi vízaktivitás</a:t>
            </a:r>
          </a:p>
          <a:p>
            <a:pPr lvl="1"/>
            <a:r>
              <a:rPr lang="hu-HU" sz="2800" dirty="0"/>
              <a:t>Alacsony pH</a:t>
            </a:r>
          </a:p>
          <a:p>
            <a:pPr lvl="1"/>
            <a:r>
              <a:rPr lang="hu-HU" sz="2800" dirty="0"/>
              <a:t>Egyéb </a:t>
            </a:r>
            <a:r>
              <a:rPr lang="hu-HU" sz="2800" dirty="0" err="1"/>
              <a:t>antimikrobás</a:t>
            </a:r>
            <a:r>
              <a:rPr lang="hu-HU" sz="2800" dirty="0"/>
              <a:t> anyagok </a:t>
            </a:r>
          </a:p>
          <a:p>
            <a:r>
              <a:rPr lang="hu-HU" dirty="0"/>
              <a:t>Környezeti hatásoknak ellenálló baktérium spórák képesek túlélni </a:t>
            </a:r>
          </a:p>
          <a:p>
            <a:r>
              <a:rPr lang="hu-HU" dirty="0"/>
              <a:t>Esetenként élesztőgombák tudnak erjedést okozni (víztartalom &gt;17%, tárolási hőmérséklet &gt;11 °C)</a:t>
            </a:r>
          </a:p>
          <a:p>
            <a:r>
              <a:rPr lang="hu-HU" dirty="0"/>
              <a:t>Csecsemőknél fordulhat elő botulizmus</a:t>
            </a:r>
          </a:p>
          <a:p>
            <a:r>
              <a:rPr lang="hu-HU" dirty="0"/>
              <a:t>Az állatgyógyászati szerek maradékai is növekvő problémát jelentenek</a:t>
            </a:r>
          </a:p>
          <a:p>
            <a:pPr lvl="1"/>
            <a:endParaRPr lang="hu-HU" dirty="0"/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0073141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A72D7D4-ACC8-CF44-8BA8-C0BA6AF99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Szektoriális útmutatók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C290C0D-A04D-8B47-A894-FFED51D85C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/>
              <a:t>Zöldségek és gyümölcsök elsődleges feldolgozásának higiéniája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65383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4A7D0-2656-493F-BC48-6169344BE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Zöldségek és gyümölcsök elsődleges feldolgozásának higiéniája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498C3-6610-4F89-B92E-C7F38115F3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Egészséges növényi szövetek általában nem tartalmaznak mikroorganizmusokat </a:t>
            </a:r>
          </a:p>
          <a:p>
            <a:pPr lvl="1"/>
            <a:r>
              <a:rPr lang="hu-HU" dirty="0"/>
              <a:t>Virágzáskor a termést megfertőzhetik a virágzáskor behatoló penészgombák, egyéb mikroorganizmusok </a:t>
            </a:r>
          </a:p>
          <a:p>
            <a:pPr lvl="1"/>
            <a:r>
              <a:rPr lang="hu-HU" dirty="0"/>
              <a:t>Ritkán előfordulhat gyökéren keresztüli mikroba-szennyeződés (</a:t>
            </a:r>
            <a:r>
              <a:rPr lang="hu-HU" i="1" dirty="0"/>
              <a:t>E. coli</a:t>
            </a:r>
            <a:r>
              <a:rPr lang="hu-HU" dirty="0"/>
              <a:t>, </a:t>
            </a:r>
            <a:r>
              <a:rPr lang="hu-HU" i="1" dirty="0"/>
              <a:t>Salmonella</a:t>
            </a:r>
            <a:r>
              <a:rPr lang="hu-HU" dirty="0"/>
              <a:t>)</a:t>
            </a:r>
          </a:p>
          <a:p>
            <a:r>
              <a:rPr lang="hu-HU" dirty="0"/>
              <a:t>A növényi részek felülete szennyeződhet: </a:t>
            </a:r>
          </a:p>
          <a:p>
            <a:pPr lvl="1"/>
            <a:r>
              <a:rPr lang="hu-HU" dirty="0"/>
              <a:t>Termesztés</a:t>
            </a:r>
          </a:p>
          <a:p>
            <a:pPr lvl="1"/>
            <a:r>
              <a:rPr lang="hu-HU" dirty="0"/>
              <a:t>Szedés</a:t>
            </a:r>
          </a:p>
          <a:p>
            <a:pPr lvl="1"/>
            <a:r>
              <a:rPr lang="hu-HU" dirty="0"/>
              <a:t>Szállítás</a:t>
            </a:r>
          </a:p>
          <a:p>
            <a:pPr lvl="1"/>
            <a:r>
              <a:rPr lang="hu-HU" dirty="0"/>
              <a:t>Tárolás</a:t>
            </a:r>
          </a:p>
          <a:p>
            <a:pPr lvl="1"/>
            <a:r>
              <a:rPr lang="hu-HU" dirty="0"/>
              <a:t>Feldolgozás</a:t>
            </a:r>
          </a:p>
        </p:txBody>
      </p:sp>
    </p:spTree>
    <p:extLst>
      <p:ext uri="{BB962C8B-B14F-4D97-AF65-F5344CB8AC3E}">
        <p14:creationId xmlns:p14="http://schemas.microsoft.com/office/powerpoint/2010/main" val="185399828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7AE29-DE80-45FD-BC60-EC6D66914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Zöldségek és gyümölcsök </a:t>
            </a:r>
            <a:br>
              <a:rPr lang="hu-HU"/>
            </a:br>
            <a:r>
              <a:rPr lang="hu-HU"/>
              <a:t>elsődleges feldolgozásának higiéniája</a:t>
            </a:r>
            <a:endParaRPr lang="hu-HU" b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C3D17B-406E-4137-83B5-D0D7CAE95E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Elsődleges szennyezés forrásai:</a:t>
            </a:r>
          </a:p>
          <a:p>
            <a:pPr lvl="1"/>
            <a:r>
              <a:rPr lang="hu-HU" dirty="0"/>
              <a:t>Talaj</a:t>
            </a:r>
          </a:p>
          <a:p>
            <a:pPr lvl="1"/>
            <a:r>
              <a:rPr lang="hu-HU" dirty="0"/>
              <a:t>Víz</a:t>
            </a:r>
          </a:p>
          <a:p>
            <a:pPr lvl="1"/>
            <a:r>
              <a:rPr lang="hu-HU" dirty="0"/>
              <a:t>Levegő</a:t>
            </a:r>
          </a:p>
          <a:p>
            <a:pPr lvl="1"/>
            <a:r>
              <a:rPr lang="hu-HU" dirty="0"/>
              <a:t>Csapadék</a:t>
            </a:r>
          </a:p>
          <a:p>
            <a:pPr lvl="1"/>
            <a:r>
              <a:rPr lang="hu-HU" dirty="0"/>
              <a:t>Rovarok</a:t>
            </a:r>
          </a:p>
          <a:p>
            <a:pPr lvl="1"/>
            <a:r>
              <a:rPr lang="hu-HU" dirty="0"/>
              <a:t>Állatok</a:t>
            </a:r>
          </a:p>
          <a:p>
            <a:r>
              <a:rPr lang="hu-HU" dirty="0"/>
              <a:t>Szennyezési források hatása függ az időjárástól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572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en-US" sz="3200">
                <a:ea typeface="ＭＳ Ｐゴシック" charset="-128"/>
              </a:rPr>
              <a:t>Veszély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altLang="en-US" sz="2400" dirty="0">
                <a:ea typeface="ＭＳ Ｐゴシック" charset="-128"/>
              </a:rPr>
              <a:t>Az élelmiszerben előforduló biológiai, kémiai vagy fizikai hatású anyag, vagy az élelmiszer olyan állapota, amelynek káros egészségügyi hatása lehet.</a:t>
            </a:r>
          </a:p>
          <a:p>
            <a:pPr lvl="1"/>
            <a:r>
              <a:rPr lang="hu-HU" sz="2000" dirty="0"/>
              <a:t>A veszélyeknek 3 kategóriája van: biológiai, kémiai és fizikai veszélyek </a:t>
            </a:r>
          </a:p>
          <a:p>
            <a:pPr lvl="1"/>
            <a:endParaRPr lang="hu-HU" altLang="en-US" sz="2000" dirty="0">
              <a:ea typeface="ＭＳ Ｐゴシック" charset="-128"/>
            </a:endParaRPr>
          </a:p>
          <a:p>
            <a:pPr eaLnBrk="1" hangingPunct="1"/>
            <a:endParaRPr lang="hu-HU" altLang="en-US" sz="2400" dirty="0">
              <a:ea typeface="ＭＳ Ｐゴシック" charset="-128"/>
            </a:endParaRPr>
          </a:p>
          <a:p>
            <a:pPr eaLnBrk="1" hangingPunct="1"/>
            <a:endParaRPr lang="hu-HU" altLang="en-US" sz="2400" dirty="0">
              <a:ea typeface="ＭＳ Ｐゴシック" charset="-128"/>
            </a:endParaRPr>
          </a:p>
          <a:p>
            <a:pPr eaLnBrk="1" hangingPunct="1"/>
            <a:endParaRPr lang="hu-HU" altLang="en-US" sz="2400" dirty="0">
              <a:ea typeface="ＭＳ Ｐゴシック" charset="-128"/>
            </a:endParaRPr>
          </a:p>
          <a:p>
            <a:pPr marL="114300" indent="0" eaLnBrk="1" hangingPunct="1">
              <a:buNone/>
            </a:pPr>
            <a:endParaRPr lang="hu-HU" altLang="en-US" sz="2400" dirty="0">
              <a:ea typeface="ＭＳ Ｐゴシック" charset="-128"/>
            </a:endParaRPr>
          </a:p>
          <a:p>
            <a:pPr eaLnBrk="1" hangingPunct="1"/>
            <a:endParaRPr lang="hu-HU" altLang="en-US" sz="2400" dirty="0">
              <a:ea typeface="ＭＳ Ｐゴシック" charset="-128"/>
            </a:endParaRPr>
          </a:p>
          <a:p>
            <a:pPr eaLnBrk="1" hangingPunct="1"/>
            <a:endParaRPr lang="hu-HU" altLang="en-US" sz="2400" b="1" dirty="0">
              <a:ea typeface="ＭＳ Ｐゴシック" charset="-128"/>
            </a:endParaRPr>
          </a:p>
          <a:p>
            <a:endParaRPr lang="hu-HU" altLang="en-US" sz="2400" dirty="0">
              <a:ea typeface="ＭＳ Ｐゴシック" charset="-128"/>
            </a:endParaRPr>
          </a:p>
          <a:p>
            <a:pPr eaLnBrk="1" hangingPunct="1"/>
            <a:endParaRPr lang="hu-HU" altLang="en-US" sz="2400" dirty="0"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9DD5DC31-F267-9A46-BF46-12B17D28A586}" type="slidenum">
              <a:rPr lang="hu-HU" altLang="en-US" sz="1200" smtClean="0">
                <a:solidFill>
                  <a:srgbClr val="898989"/>
                </a:solidFill>
              </a:rPr>
              <a:pPr eaLnBrk="1" hangingPunct="1"/>
              <a:t>7</a:t>
            </a:fld>
            <a:endParaRPr lang="hu-HU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142F3367-EC63-F94E-8C03-9B7B2C789C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983294"/>
              </p:ext>
            </p:extLst>
          </p:nvPr>
        </p:nvGraphicFramePr>
        <p:xfrm>
          <a:off x="2502919" y="3142554"/>
          <a:ext cx="6741910" cy="343834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546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1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31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08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Veszély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rgbClr val="1C9E49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Típus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rgbClr val="1C9E49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Hatás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rgbClr val="1C9E49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Ágens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rgbClr val="1C9E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204">
                <a:tc rowSpan="2"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b="1" i="0" u="none" strike="noStrike" cap="none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Biológiai</a:t>
                      </a:r>
                      <a:endParaRPr lang="en-GB" sz="1100" b="1" i="0" u="none" strike="noStrike" cap="none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i="0" u="none" strike="noStrike" cap="none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rgbClr val="1C9E4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Mikroba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rgbClr val="F1EBD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</a:endParaRPr>
                    </a:p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Élelmiszer eredetű megbetegedés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rgbClr val="F1EBD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Salmonella, </a:t>
                      </a:r>
                      <a:r>
                        <a:rPr lang="hu-HU" sz="1100" err="1">
                          <a:effectLst/>
                        </a:rPr>
                        <a:t>Staphylococcus</a:t>
                      </a:r>
                      <a:r>
                        <a:rPr lang="hu-HU" sz="1100">
                          <a:effectLst/>
                        </a:rPr>
                        <a:t>, </a:t>
                      </a:r>
                      <a:r>
                        <a:rPr lang="hu-HU" sz="1100" err="1">
                          <a:effectLst/>
                        </a:rPr>
                        <a:t>Clostridium</a:t>
                      </a:r>
                      <a:r>
                        <a:rPr lang="hu-HU" sz="1100">
                          <a:effectLst/>
                        </a:rPr>
                        <a:t>,  </a:t>
                      </a:r>
                      <a:r>
                        <a:rPr lang="hu-HU" sz="1100" err="1">
                          <a:effectLst/>
                        </a:rPr>
                        <a:t>Aspergillus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rgbClr val="F1EB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989">
                <a:tc vMerge="1"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Parazita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rgbClr val="F1EBD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Beteg állat, ember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rgbClr val="F1EBD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err="1">
                          <a:effectLst/>
                        </a:rPr>
                        <a:t>Toxoplasma</a:t>
                      </a:r>
                      <a:r>
                        <a:rPr lang="hu-HU" sz="1100">
                          <a:effectLst/>
                        </a:rPr>
                        <a:t>, </a:t>
                      </a:r>
                      <a:r>
                        <a:rPr lang="hu-HU" sz="1100" err="1">
                          <a:effectLst/>
                        </a:rPr>
                        <a:t>Taenia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rgbClr val="F1EB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948">
                <a:tc rowSpan="3"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Kémiai</a:t>
                      </a:r>
                      <a:endParaRPr lang="en-GB" sz="1100"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rgbClr val="1C9E4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Szennyező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rgbClr val="F1EBD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Akut vagy hosszú távú mérgezés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rgbClr val="F1EBD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Mikotoxinok, nehézfémek, környezeti szennyezők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rgbClr val="F1EB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51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solidFill>
                      <a:srgbClr val="1C9E4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hu-HU" sz="1100">
                          <a:effectLst/>
                        </a:rPr>
                        <a:t>Maradékanyag</a:t>
                      </a:r>
                      <a:endParaRPr lang="en-GB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1EB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hu-HU" sz="1100">
                          <a:effectLst/>
                        </a:rPr>
                        <a:t>Hosszú távú mérgezés</a:t>
                      </a:r>
                      <a:endParaRPr lang="en-GB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1EB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hu-HU" sz="1100">
                          <a:effectLst/>
                        </a:rPr>
                        <a:t>Peszticidek, antibiotikumok</a:t>
                      </a:r>
                      <a:endParaRPr lang="en-GB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1EB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147848"/>
                  </a:ext>
                </a:extLst>
              </a:tr>
              <a:tr h="566966">
                <a:tc vMerge="1"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Allergén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rgbClr val="F1EBD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Allergia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rgbClr val="F1EBD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Mogyoró, glutén, hisztamin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rgbClr val="F1EB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977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Fizikai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rgbClr val="1C9E4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Idegen anyag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rgbClr val="F1EBD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Sérülések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rgbClr val="F1EBD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Üveg, fém, műanyag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rgbClr val="F1EB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319908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9EF65-43C7-4E20-90FE-6A490606D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Zöldségek és gyümölcsök </a:t>
            </a:r>
            <a:br>
              <a:rPr lang="hu-HU"/>
            </a:br>
            <a:r>
              <a:rPr lang="hu-HU"/>
              <a:t>elsődleges feldolgozásának higiéniája</a:t>
            </a:r>
            <a:endParaRPr lang="hu-HU" b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2571CB-52DD-4127-AC94-C37AEF0566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Gumók, gyökerek és a talaj közelében fejlődő részek erősen szennyezettek, </a:t>
            </a:r>
            <a:r>
              <a:rPr lang="hu-HU" dirty="0" err="1"/>
              <a:t>mikrobiótája</a:t>
            </a:r>
            <a:r>
              <a:rPr lang="hu-HU" dirty="0"/>
              <a:t> megegyezik a talajéval</a:t>
            </a:r>
          </a:p>
          <a:p>
            <a:pPr lvl="1"/>
            <a:r>
              <a:rPr lang="hu-HU" dirty="0" err="1"/>
              <a:t>Koliformok</a:t>
            </a:r>
            <a:r>
              <a:rPr lang="hu-HU" dirty="0"/>
              <a:t> (friss fekáliás szennyeződés)</a:t>
            </a:r>
          </a:p>
          <a:p>
            <a:pPr lvl="1"/>
            <a:r>
              <a:rPr lang="hu-HU" dirty="0"/>
              <a:t>Spórás baktériumok</a:t>
            </a:r>
          </a:p>
          <a:p>
            <a:pPr lvl="1"/>
            <a:r>
              <a:rPr lang="hu-HU" dirty="0"/>
              <a:t>Listeria</a:t>
            </a:r>
          </a:p>
          <a:p>
            <a:r>
              <a:rPr lang="hu-HU" dirty="0"/>
              <a:t>Talajtól távolabbi részek porral, csapadékkal szennyeződnek</a:t>
            </a:r>
          </a:p>
          <a:p>
            <a:pPr lvl="1"/>
            <a:r>
              <a:rPr lang="hu-HU" sz="2800" dirty="0"/>
              <a:t>10</a:t>
            </a:r>
            <a:r>
              <a:rPr lang="hu-HU" sz="2800" baseline="30000" dirty="0"/>
              <a:t>3</a:t>
            </a:r>
            <a:r>
              <a:rPr lang="hu-HU" sz="2800" dirty="0"/>
              <a:t> – 10</a:t>
            </a:r>
            <a:r>
              <a:rPr lang="hu-HU" sz="2800" baseline="30000" dirty="0"/>
              <a:t>6</a:t>
            </a:r>
            <a:r>
              <a:rPr lang="hu-HU" sz="2800" dirty="0"/>
              <a:t> TKE/cm</a:t>
            </a:r>
            <a:r>
              <a:rPr lang="hu-HU" sz="2800" baseline="30000" dirty="0"/>
              <a:t>2</a:t>
            </a:r>
          </a:p>
          <a:p>
            <a:pPr lvl="1"/>
            <a:r>
              <a:rPr lang="hu-HU" sz="2800" dirty="0"/>
              <a:t>Aerob baktériumok, </a:t>
            </a:r>
            <a:r>
              <a:rPr lang="hu-HU" sz="2800" dirty="0" err="1"/>
              <a:t>koliformok</a:t>
            </a:r>
            <a:r>
              <a:rPr lang="hu-HU" sz="2800" dirty="0"/>
              <a:t> (friss fekáliás szennyeződés)</a:t>
            </a:r>
          </a:p>
          <a:p>
            <a:pPr lvl="1"/>
            <a:r>
              <a:rPr lang="hu-HU" sz="2800" dirty="0"/>
              <a:t>Élesztő- és penészgombák</a:t>
            </a:r>
          </a:p>
          <a:p>
            <a:pPr lvl="1"/>
            <a:r>
              <a:rPr lang="hu-HU" sz="2800" i="1" dirty="0"/>
              <a:t>Listeria monocytogenes</a:t>
            </a:r>
            <a:endParaRPr lang="hu-HU" i="1" dirty="0"/>
          </a:p>
          <a:p>
            <a:r>
              <a:rPr lang="hu-HU" dirty="0"/>
              <a:t>Zöldségeken elsősorban baktériumok</a:t>
            </a:r>
          </a:p>
          <a:p>
            <a:r>
              <a:rPr lang="hu-HU" dirty="0"/>
              <a:t>Gyümölcsökön elsősorban élesztő- és penészgombák</a:t>
            </a: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0724332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A830F-3EA2-448A-83BA-4402A444F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Zöldségek és gyümölcsök </a:t>
            </a:r>
            <a:br>
              <a:rPr lang="hu-HU"/>
            </a:br>
            <a:r>
              <a:rPr lang="hu-HU"/>
              <a:t>elsődleges feldolgozásának higiéniája</a:t>
            </a:r>
            <a:endParaRPr lang="hu-HU" b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5AAF31-5844-4A1D-AD76-2C15F94A83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Két féle romlást különböztetünk meg</a:t>
            </a:r>
          </a:p>
          <a:p>
            <a:pPr marL="1028700" lvl="1" indent="-457200">
              <a:buAutoNum type="alphaLcParenR"/>
            </a:pPr>
            <a:r>
              <a:rPr lang="hu-HU" dirty="0"/>
              <a:t>Növények megbetegedését okozó mikroorganizmusok jutnak be az egészséges, ép növényi felületen </a:t>
            </a:r>
          </a:p>
          <a:p>
            <a:pPr marL="1028700" lvl="1" indent="-457200">
              <a:buAutoNum type="alphaLcParenR"/>
            </a:pPr>
            <a:r>
              <a:rPr lang="hu-HU" dirty="0"/>
              <a:t>A már sérült szöveten keresztül jut be romlást/megbetegedést okozó mikroorganizmus a növényi szövetekbe</a:t>
            </a:r>
          </a:p>
          <a:p>
            <a:pPr marL="1485900" lvl="2"/>
            <a:r>
              <a:rPr lang="hu-HU" dirty="0"/>
              <a:t>Sérülést okozhatja: rovarok, szedés, szállítás, feldolgozás</a:t>
            </a:r>
          </a:p>
          <a:p>
            <a:r>
              <a:rPr lang="hu-HU" dirty="0"/>
              <a:t>Fontos, hogy a növények jó állapotban legyenek, megfelelő időben takarítsák be (az érés </a:t>
            </a:r>
            <a:r>
              <a:rPr lang="hu-HU" dirty="0" err="1"/>
              <a:t>előrehaladtával</a:t>
            </a:r>
            <a:r>
              <a:rPr lang="hu-HU" dirty="0"/>
              <a:t> romlik az ellenállóképesség)</a:t>
            </a:r>
          </a:p>
          <a:p>
            <a:r>
              <a:rPr lang="hu-HU" dirty="0"/>
              <a:t>Kritikus lépés a gyümölcsök és zöldségek, feldolgozása, mosása</a:t>
            </a:r>
          </a:p>
          <a:p>
            <a:pPr lvl="1" indent="-457200"/>
            <a:r>
              <a:rPr lang="hu-HU" b="1" dirty="0"/>
              <a:t>Főként nyersen fogyasztjuk, ezért sok termék esetében nincsen mikrobaölő lépés,  pl. hőkezelés</a:t>
            </a:r>
          </a:p>
          <a:p>
            <a:pPr marL="1485900" lvl="2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6243213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A72D7D4-ACC8-CF44-8BA8-C0BA6AF99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Szektoriális útmutatók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C290C0D-A04D-8B47-A894-FFED51D85C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/>
              <a:t>Gabonák elsődleges feldolgozásának higiéniája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266917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FEBD5-8612-4F24-95C6-82065F30E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Gabonák elsődleges feldolgozásának higiéniája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D75CBC-567B-4818-9F90-A93A181762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Elsődleges szennyezési forrás: </a:t>
            </a:r>
          </a:p>
          <a:p>
            <a:pPr lvl="1" indent="-457200"/>
            <a:r>
              <a:rPr lang="hu-HU" sz="2800" dirty="0"/>
              <a:t>Szántóföld: talaj, szél, por, rovarok</a:t>
            </a:r>
          </a:p>
          <a:p>
            <a:pPr lvl="1" indent="-457200"/>
            <a:r>
              <a:rPr lang="hu-HU" sz="2800" dirty="0"/>
              <a:t>Növényvédőszerek és maradékaik is nagyon fontosak</a:t>
            </a:r>
            <a:endParaRPr lang="hu-HU" dirty="0"/>
          </a:p>
          <a:p>
            <a:r>
              <a:rPr lang="hu-HU" dirty="0"/>
              <a:t>Mikroorganizmusok száma az érés </a:t>
            </a:r>
            <a:r>
              <a:rPr lang="hu-HU" dirty="0" err="1"/>
              <a:t>előrehaladtával</a:t>
            </a:r>
            <a:r>
              <a:rPr lang="hu-HU" dirty="0"/>
              <a:t> nő</a:t>
            </a:r>
          </a:p>
          <a:p>
            <a:pPr lvl="1" indent="-457200"/>
            <a:r>
              <a:rPr lang="hu-HU" dirty="0"/>
              <a:t>10</a:t>
            </a:r>
            <a:r>
              <a:rPr lang="hu-HU" baseline="30000" dirty="0"/>
              <a:t>3</a:t>
            </a:r>
            <a:r>
              <a:rPr lang="hu-HU" dirty="0"/>
              <a:t>/g → 10</a:t>
            </a:r>
            <a:r>
              <a:rPr lang="hu-HU" baseline="30000" dirty="0"/>
              <a:t>6</a:t>
            </a:r>
            <a:r>
              <a:rPr lang="hu-HU" dirty="0"/>
              <a:t>-10</a:t>
            </a:r>
            <a:r>
              <a:rPr lang="hu-HU" baseline="30000" dirty="0"/>
              <a:t>8</a:t>
            </a:r>
            <a:r>
              <a:rPr lang="hu-HU" dirty="0"/>
              <a:t>/g  sejt </a:t>
            </a:r>
          </a:p>
          <a:p>
            <a:pPr lvl="1" indent="-457200"/>
            <a:r>
              <a:rPr lang="hu-HU" dirty="0"/>
              <a:t>Többsége penészgomba</a:t>
            </a:r>
          </a:p>
          <a:p>
            <a:pPr lvl="1" indent="-457200"/>
            <a:r>
              <a:rPr lang="hu-HU" dirty="0"/>
              <a:t>Aratás, szárítás, </a:t>
            </a:r>
            <a:r>
              <a:rPr lang="hu-HU" b="1" dirty="0"/>
              <a:t>tárolás </a:t>
            </a:r>
            <a:r>
              <a:rPr lang="hu-HU" dirty="0"/>
              <a:t>során a vízaktivitás csökkenése miatt jórészt elpusztulnak</a:t>
            </a:r>
          </a:p>
          <a:p>
            <a:pPr marL="1028700" lvl="2" indent="0">
              <a:buNone/>
            </a:pPr>
            <a:r>
              <a:rPr lang="hu-HU" sz="800" dirty="0"/>
              <a:t>                                   </a:t>
            </a:r>
          </a:p>
          <a:p>
            <a:pPr marL="1028700" lvl="2" indent="0">
              <a:buNone/>
            </a:pPr>
            <a:r>
              <a:rPr lang="hu-HU" dirty="0"/>
              <a:t>                                       Tárolt gabonaszemeken a bizonyos fajok veszik át az uralmat</a:t>
            </a:r>
          </a:p>
          <a:p>
            <a:pPr marL="1028700" lvl="2" indent="0">
              <a:buNone/>
            </a:pPr>
            <a:endParaRPr lang="hu-HU" dirty="0"/>
          </a:p>
          <a:p>
            <a:r>
              <a:rPr lang="hu-HU" dirty="0"/>
              <a:t>Raktári penészek jelentős problémát okozhatnak: </a:t>
            </a:r>
            <a:r>
              <a:rPr lang="hu-HU" b="1" dirty="0"/>
              <a:t>mikotoxinok</a:t>
            </a:r>
          </a:p>
          <a:p>
            <a:endParaRPr lang="hu-HU" dirty="0"/>
          </a:p>
          <a:p>
            <a:endParaRPr lang="hu-HU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320C00D-E509-4443-AE6F-375F2E7BD15E}"/>
              </a:ext>
            </a:extLst>
          </p:cNvPr>
          <p:cNvCxnSpPr/>
          <p:nvPr/>
        </p:nvCxnSpPr>
        <p:spPr>
          <a:xfrm>
            <a:off x="3411416" y="4744330"/>
            <a:ext cx="2606" cy="719016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75390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7DDD1-AA8C-457B-92F6-6F5B6C989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Gabonák elsődleges feldolgozásának higiéniája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F4DA8-486C-47F7-95CF-66A1B2DD6F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Tárolás során fontos: </a:t>
            </a:r>
          </a:p>
          <a:p>
            <a:pPr lvl="1" indent="-457200"/>
            <a:r>
              <a:rPr lang="hu-HU" dirty="0"/>
              <a:t>Szellőztetés</a:t>
            </a:r>
          </a:p>
          <a:p>
            <a:pPr lvl="1" indent="-457200"/>
            <a:r>
              <a:rPr lang="hu-HU" dirty="0"/>
              <a:t>Átforgatás</a:t>
            </a:r>
          </a:p>
          <a:p>
            <a:pPr lvl="1" indent="-457200"/>
            <a:r>
              <a:rPr lang="hu-HU" dirty="0"/>
              <a:t>Relatív nedvességtartalom szabályozása</a:t>
            </a:r>
          </a:p>
          <a:p>
            <a:r>
              <a:rPr lang="hu-HU" dirty="0"/>
              <a:t>Penészgombák szaporodásnak indulnak → víz képződik → nő a hozzáférhető víz mennyisége →út nyílik más mikrobák szaporodásának, így a romlásnak</a:t>
            </a:r>
          </a:p>
          <a:p>
            <a:pPr lvl="1" indent="-457200"/>
            <a:r>
              <a:rPr lang="hu-HU" dirty="0"/>
              <a:t>Gombák szaporodásával a </a:t>
            </a:r>
            <a:r>
              <a:rPr lang="hu-HU" b="1" dirty="0"/>
              <a:t>mikotoxin </a:t>
            </a:r>
            <a:r>
              <a:rPr lang="hu-HU" dirty="0"/>
              <a:t>szennyezettség is jelentősen nőhet</a:t>
            </a:r>
          </a:p>
          <a:p>
            <a:r>
              <a:rPr lang="hu-HU" dirty="0"/>
              <a:t>Silók: átmeneti hőmérséklet ingadozás (napsütött vs. árnyékos oldal) is vízaktivitás növekedést okozhat, így a romlás is elindulhat</a:t>
            </a:r>
          </a:p>
          <a:p>
            <a:pPr lvl="1" indent="-45720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6909713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A72D7D4-ACC8-CF44-8BA8-C0BA6AF99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Szektoriális útmutatók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C290C0D-A04D-8B47-A894-FFED51D85C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/>
              <a:t>A víz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801500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BB6C7-CE39-4509-9BC9-CBFDC5863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 víz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3B2A94-A980-4B97-B60B-01F9E343B3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Kiemelet szerepe van</a:t>
            </a:r>
          </a:p>
          <a:p>
            <a:r>
              <a:rPr lang="hu-HU" dirty="0"/>
              <a:t>Az élelmiszerfeldolgozás során használható víz: </a:t>
            </a:r>
            <a:r>
              <a:rPr lang="hu-HU" b="1" dirty="0"/>
              <a:t>ivóvíz</a:t>
            </a:r>
          </a:p>
          <a:p>
            <a:pPr marL="914400">
              <a:spcBef>
                <a:spcPts val="500"/>
              </a:spcBef>
            </a:pPr>
            <a:r>
              <a:rPr lang="hu-HU" dirty="0"/>
              <a:t>a víz kezelést kap: szűrés, </a:t>
            </a:r>
            <a:r>
              <a:rPr lang="hu-HU" dirty="0" err="1"/>
              <a:t>ózonálás</a:t>
            </a:r>
            <a:r>
              <a:rPr lang="hu-HU" dirty="0"/>
              <a:t> vagy fertőtlenítő eljárás</a:t>
            </a:r>
          </a:p>
          <a:p>
            <a:pPr marL="914400">
              <a:spcBef>
                <a:spcPts val="500"/>
              </a:spcBef>
            </a:pPr>
            <a:endParaRPr lang="hu-HU" dirty="0"/>
          </a:p>
          <a:p>
            <a:r>
              <a:rPr lang="hu-HU" dirty="0"/>
              <a:t>Az ivóvíz mentes:</a:t>
            </a:r>
          </a:p>
          <a:p>
            <a:pPr lvl="1"/>
            <a:r>
              <a:rPr lang="hu-HU" dirty="0"/>
              <a:t>megbetegedést okozó mikroorganizmusoktól</a:t>
            </a:r>
          </a:p>
          <a:p>
            <a:pPr lvl="1"/>
            <a:r>
              <a:rPr lang="hu-HU" dirty="0"/>
              <a:t>toxikus anyagoktól</a:t>
            </a:r>
          </a:p>
          <a:p>
            <a:pPr lvl="1"/>
            <a:r>
              <a:rPr lang="hu-HU" dirty="0"/>
              <a:t>idegen szagtól és színtől </a:t>
            </a:r>
          </a:p>
          <a:p>
            <a:pPr lvl="1"/>
            <a:r>
              <a:rPr lang="hu-HU" dirty="0"/>
              <a:t>zavarosságtól és íztől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0989133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A72D7D4-ACC8-CF44-8BA8-C0BA6AF99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Összefoglalás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C290C0D-A04D-8B47-A894-FFED51D85C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="1"/>
          </a:p>
        </p:txBody>
      </p:sp>
    </p:spTree>
    <p:extLst>
      <p:ext uri="{BB962C8B-B14F-4D97-AF65-F5344CB8AC3E}">
        <p14:creationId xmlns:p14="http://schemas.microsoft.com/office/powerpoint/2010/main" val="79120438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19105-84DD-4D76-833D-6E4D6FCB8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Összefoglalás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5E47F-D17B-4F6A-8356-C4EFAF30F2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megelőzés hatékonyabb, mint a végtermék ellenőrzés, vagy mint a problémák utólagos kezelése</a:t>
            </a:r>
          </a:p>
          <a:p>
            <a:r>
              <a:rPr lang="hu-HU" dirty="0"/>
              <a:t>Nincs nulla kockázat, de törekedni kell a kockázatokat minimalizálni</a:t>
            </a:r>
          </a:p>
          <a:p>
            <a:r>
              <a:rPr lang="hu-HU" dirty="0"/>
              <a:t>Folyamatszemléletű biztonságirányítási rendszer: HACCP</a:t>
            </a:r>
          </a:p>
          <a:p>
            <a:r>
              <a:rPr lang="hu-HU" dirty="0"/>
              <a:t>Előfeltételi programok (PRP-k) működtetése szükséges: jó gyakorlatok</a:t>
            </a:r>
          </a:p>
          <a:p>
            <a:r>
              <a:rPr lang="hu-HU" dirty="0"/>
              <a:t>Termelési </a:t>
            </a:r>
            <a:r>
              <a:rPr lang="hu-HU" dirty="0" err="1"/>
              <a:t>ágazatonként</a:t>
            </a:r>
            <a:r>
              <a:rPr lang="hu-HU" dirty="0"/>
              <a:t> eltérő kockázatok, eltérő kritikus elemek</a:t>
            </a:r>
          </a:p>
        </p:txBody>
      </p:sp>
    </p:spTree>
    <p:extLst>
      <p:ext uri="{BB962C8B-B14F-4D97-AF65-F5344CB8AC3E}">
        <p14:creationId xmlns:p14="http://schemas.microsoft.com/office/powerpoint/2010/main" val="409486731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4CFDD-190F-461D-9685-951CB9F12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Irodalomjegyzék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4094E1-7F3E-479C-BB8E-F97C6D466F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/>
              <a:t>Az Európai Parlament és a Tanács 852/2004/EK Rendelete (2004. április 29.) az élelmiszer-higiéniáról </a:t>
            </a:r>
          </a:p>
          <a:p>
            <a:r>
              <a:rPr lang="hu-HU"/>
              <a:t>FAO/WHO Codex Alimentarius Általános Jó Élelmiszerhigiéniai Gyakorlat Előírás (Code of Practice General Principles of Food Hygiene, CAC/RPC 1-1969)  </a:t>
            </a:r>
          </a:p>
          <a:p>
            <a:r>
              <a:rPr lang="hu-HU"/>
              <a:t>Magyar Élelmiszerkönyv (Codex Alimentarius Hungaricus) 2-1/1969 számú irányelv</a:t>
            </a:r>
            <a:br>
              <a:rPr lang="hu-HU"/>
            </a:br>
            <a:r>
              <a:rPr lang="hu-HU">
                <a:hlinkClick r:id="rId2"/>
              </a:rPr>
              <a:t>https://elelmiszerlanc.kormany.hu/download/0/3b/a2000/2-1_1969.pdf</a:t>
            </a:r>
            <a:r>
              <a:rPr lang="hu-HU"/>
              <a:t> </a:t>
            </a:r>
          </a:p>
          <a:p>
            <a:r>
              <a:rPr lang="hu-HU"/>
              <a:t>Deák Tibor, Kiskó Gabriella, Maráz Anna, Mohácsiné Farkas Csilla (2006): Élelmiszer-mikrobiológia. Mezőgazda Kiadó</a:t>
            </a:r>
          </a:p>
          <a:p>
            <a:r>
              <a:rPr lang="hu-HU"/>
              <a:t>Laczay Péter (2013): Élelmiszer-higiénia, élelmiszerlánc-biztonság. Mezőgazda Kiadó</a:t>
            </a:r>
          </a:p>
          <a:p>
            <a:endParaRPr lang="hu-HU"/>
          </a:p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2798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725CD-0739-4914-AC6F-ACC30E93F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Mikroorganizmusokról általában az élelmiszeriparban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1FF83F-BA35-4645-92A6-DCEC5CF5CF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Lehetnek: </a:t>
            </a:r>
          </a:p>
          <a:p>
            <a:pPr lvl="1">
              <a:buFont typeface="Courier New"/>
              <a:buChar char="o"/>
            </a:pPr>
            <a:r>
              <a:rPr lang="hu-HU" b="1" dirty="0"/>
              <a:t>Baktériumok </a:t>
            </a:r>
          </a:p>
          <a:p>
            <a:pPr lvl="2"/>
            <a:r>
              <a:rPr lang="hu-HU" sz="2400" dirty="0" err="1"/>
              <a:t>Gram</a:t>
            </a:r>
            <a:r>
              <a:rPr lang="hu-HU" sz="2400" dirty="0"/>
              <a:t>-pozitív </a:t>
            </a:r>
          </a:p>
          <a:p>
            <a:pPr lvl="2"/>
            <a:r>
              <a:rPr lang="hu-HU" sz="2400" dirty="0" err="1"/>
              <a:t>Gram</a:t>
            </a:r>
            <a:r>
              <a:rPr lang="hu-HU" sz="2400" dirty="0"/>
              <a:t>-negatív</a:t>
            </a:r>
          </a:p>
          <a:p>
            <a:pPr lvl="1">
              <a:buFont typeface="Courier New"/>
              <a:buChar char="o"/>
            </a:pPr>
            <a:r>
              <a:rPr lang="hu-HU" b="1" dirty="0"/>
              <a:t>Élesztőgombák</a:t>
            </a:r>
          </a:p>
          <a:p>
            <a:pPr lvl="1">
              <a:buFont typeface="Courier New"/>
              <a:buChar char="o"/>
            </a:pPr>
            <a:r>
              <a:rPr lang="hu-HU" b="1" dirty="0"/>
              <a:t>Penészgombák</a:t>
            </a:r>
          </a:p>
          <a:p>
            <a:pPr lvl="1">
              <a:buFont typeface="Courier New"/>
              <a:buChar char="o"/>
            </a:pPr>
            <a:r>
              <a:rPr lang="hu-HU" dirty="0"/>
              <a:t>Vírusok</a:t>
            </a:r>
          </a:p>
          <a:p>
            <a:pPr marL="1028700" lvl="2" indent="0">
              <a:buNone/>
            </a:pPr>
            <a:endParaRPr lang="hu-H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5A50E9-9D1D-4315-9553-6B298BDC303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hu-HU" dirty="0"/>
              <a:t>Mikroorganizmusok igénye:</a:t>
            </a:r>
          </a:p>
          <a:p>
            <a:pPr lvl="1">
              <a:buFont typeface="Courier New"/>
              <a:buChar char="o"/>
            </a:pPr>
            <a:r>
              <a:rPr lang="hu-HU" dirty="0"/>
              <a:t>víz, energiaforrás (pl.: cukrok, </a:t>
            </a:r>
            <a:r>
              <a:rPr lang="hu-HU" dirty="0" err="1"/>
              <a:t>amino</a:t>
            </a:r>
            <a:r>
              <a:rPr lang="hu-HU" dirty="0"/>
              <a:t>-savak), nitrogénforrás, vitaminok, ásványi anyagok</a:t>
            </a:r>
          </a:p>
          <a:p>
            <a:r>
              <a:rPr lang="hu-HU" b="1" dirty="0"/>
              <a:t>Hőmérséklet</a:t>
            </a:r>
            <a:r>
              <a:rPr lang="hu-HU" dirty="0"/>
              <a:t>, pH igény függ a mikroorganizmusoktól</a:t>
            </a:r>
          </a:p>
          <a:p>
            <a:pPr lvl="1"/>
            <a:endParaRPr lang="hu-HU" dirty="0"/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5184439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0D3B6-7988-40E2-BD98-E676C2989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Fogalomtár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AE43B6-4F7E-4F1F-9D16-2AFB150F4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1547" y="1574165"/>
            <a:ext cx="11555605" cy="4351338"/>
          </a:xfrm>
        </p:spPr>
        <p:txBody>
          <a:bodyPr>
            <a:noAutofit/>
          </a:bodyPr>
          <a:lstStyle/>
          <a:p>
            <a:pPr algn="just"/>
            <a:r>
              <a:rPr lang="hu-HU" sz="1100" b="1" dirty="0"/>
              <a:t>Élelmiszer-higiénia</a:t>
            </a:r>
            <a:r>
              <a:rPr lang="hu-HU" sz="1100" dirty="0"/>
              <a:t>: minden olyan körülmény és intézkedés/szabály, amely az élelmiszerek biztonságának és </a:t>
            </a:r>
            <a:r>
              <a:rPr lang="hu-HU" sz="1100" dirty="0" err="1"/>
              <a:t>alkalmasságának</a:t>
            </a:r>
            <a:r>
              <a:rPr lang="hu-HU" sz="1100" dirty="0"/>
              <a:t> biztosításához szükséges az élelmiszerlánc teljes hosszában.</a:t>
            </a:r>
          </a:p>
          <a:p>
            <a:pPr algn="just"/>
            <a:r>
              <a:rPr lang="hu-HU" sz="1100" b="1" dirty="0"/>
              <a:t>Élelmiszer-biztonság</a:t>
            </a:r>
            <a:r>
              <a:rPr lang="hu-HU" sz="1100" dirty="0"/>
              <a:t>: annak biztosítása, hogy az élelmiszer a fogyasztóra ne legyen ártalmas, ha az rendeltetésszerűen kerül elkészítésre és/vagy elfogyasztásra.</a:t>
            </a:r>
          </a:p>
          <a:p>
            <a:pPr algn="just"/>
            <a:r>
              <a:rPr lang="hu-HU" sz="1100" b="1" dirty="0"/>
              <a:t>GMP</a:t>
            </a:r>
            <a:r>
              <a:rPr lang="hu-HU" sz="1100" dirty="0"/>
              <a:t>: Jó Gyártási Gyakorlatok (Good </a:t>
            </a:r>
            <a:r>
              <a:rPr lang="hu-HU" sz="1100" dirty="0" err="1"/>
              <a:t>Manufacturing</a:t>
            </a:r>
            <a:r>
              <a:rPr lang="hu-HU" sz="1100" dirty="0"/>
              <a:t> </a:t>
            </a:r>
            <a:r>
              <a:rPr lang="hu-HU" sz="1100" dirty="0" err="1"/>
              <a:t>Practices</a:t>
            </a:r>
            <a:r>
              <a:rPr lang="hu-HU" sz="1100" dirty="0"/>
              <a:t>)</a:t>
            </a:r>
          </a:p>
          <a:p>
            <a:pPr algn="just"/>
            <a:r>
              <a:rPr lang="hu-HU" sz="1100" b="1" dirty="0"/>
              <a:t>GHP</a:t>
            </a:r>
            <a:r>
              <a:rPr lang="hu-HU" sz="1100" dirty="0"/>
              <a:t>: Jó Higiéniai Gyakorlatok (Good </a:t>
            </a:r>
            <a:r>
              <a:rPr lang="hu-HU" sz="1100" dirty="0" err="1"/>
              <a:t>Hygiene</a:t>
            </a:r>
            <a:r>
              <a:rPr lang="hu-HU" sz="1100" dirty="0"/>
              <a:t> </a:t>
            </a:r>
            <a:r>
              <a:rPr lang="hu-HU" sz="1100" dirty="0" err="1"/>
              <a:t>Practices</a:t>
            </a:r>
            <a:r>
              <a:rPr lang="hu-HU" sz="1100" dirty="0"/>
              <a:t>)</a:t>
            </a:r>
          </a:p>
          <a:p>
            <a:pPr algn="just"/>
            <a:r>
              <a:rPr lang="hu-HU" sz="1100" b="1" dirty="0"/>
              <a:t>HACCP</a:t>
            </a:r>
            <a:r>
              <a:rPr lang="hu-HU" sz="1100" dirty="0"/>
              <a:t>: Veszélyelemzés és Kritikus Szabályozási Pontok (</a:t>
            </a:r>
            <a:r>
              <a:rPr lang="hu-HU" sz="1100" dirty="0" err="1"/>
              <a:t>Hazard</a:t>
            </a:r>
            <a:r>
              <a:rPr lang="hu-HU" sz="1100" dirty="0"/>
              <a:t> </a:t>
            </a:r>
            <a:r>
              <a:rPr lang="hu-HU" sz="1100" dirty="0" err="1"/>
              <a:t>Analysis</a:t>
            </a:r>
            <a:r>
              <a:rPr lang="hu-HU" sz="1100" dirty="0"/>
              <a:t> and </a:t>
            </a:r>
            <a:r>
              <a:rPr lang="hu-HU" sz="1100" dirty="0" err="1"/>
              <a:t>Critical</a:t>
            </a:r>
            <a:r>
              <a:rPr lang="hu-HU" sz="1100" dirty="0"/>
              <a:t> </a:t>
            </a:r>
            <a:r>
              <a:rPr lang="hu-HU" sz="1100" dirty="0" err="1"/>
              <a:t>Control</a:t>
            </a:r>
            <a:r>
              <a:rPr lang="hu-HU" sz="1100" dirty="0"/>
              <a:t> </a:t>
            </a:r>
            <a:r>
              <a:rPr lang="hu-HU" sz="1100" dirty="0" err="1"/>
              <a:t>Points</a:t>
            </a:r>
            <a:r>
              <a:rPr lang="hu-HU" sz="1100" dirty="0"/>
              <a:t>). Az élelmiszer-biztonságot biztosító rendszer.</a:t>
            </a:r>
          </a:p>
          <a:p>
            <a:pPr algn="just"/>
            <a:r>
              <a:rPr lang="hu-HU" sz="1100" b="1" dirty="0"/>
              <a:t>Veszély</a:t>
            </a:r>
            <a:r>
              <a:rPr lang="hu-HU" sz="1100" dirty="0"/>
              <a:t>: az élelmiszerben előforduló biológiai, kémiai vagy fizikai hatású anyag, vagy az élelmiszer olyan állapota, amelynek káros egészségügyi hatása lehet.</a:t>
            </a:r>
          </a:p>
          <a:p>
            <a:pPr algn="just"/>
            <a:r>
              <a:rPr lang="hu-HU" sz="1100" b="1" dirty="0"/>
              <a:t>Kockázat</a:t>
            </a:r>
            <a:r>
              <a:rPr lang="hu-HU" sz="1100" dirty="0"/>
              <a:t>: a veszély következtében felmerülő káros egészségügyi hatás előfordulási valószínűségének és a hatás súlyosságának függvénye.</a:t>
            </a:r>
          </a:p>
          <a:p>
            <a:pPr algn="just"/>
            <a:r>
              <a:rPr lang="hu-HU" sz="1100" b="1" dirty="0"/>
              <a:t>Kórokozó mikroba</a:t>
            </a:r>
            <a:r>
              <a:rPr lang="hu-HU" sz="1100" dirty="0"/>
              <a:t>: olyan mikroba vagy egy mikroba mérgező anyagcsere-terméke, mely az élelmiszer által az emberi szervezetbe jutva megbetegedést okoz.</a:t>
            </a:r>
          </a:p>
          <a:p>
            <a:pPr algn="just"/>
            <a:r>
              <a:rPr lang="hu-HU" sz="1100" b="1" dirty="0"/>
              <a:t>Romlást okozó mikroba</a:t>
            </a:r>
            <a:r>
              <a:rPr lang="hu-HU" sz="1100" dirty="0"/>
              <a:t>: olyan mikroba, melynek szaporodása során olyan illat- és ízanyagok képződnek, melyek miatt az élelmiszer érzékszervi tulajdonságai nem lesznek megfelelők a fogyasztó számára.</a:t>
            </a:r>
          </a:p>
          <a:p>
            <a:pPr algn="just"/>
            <a:r>
              <a:rPr lang="hu-HU" sz="1100" b="1" dirty="0"/>
              <a:t>Hasznos mikroba</a:t>
            </a:r>
            <a:r>
              <a:rPr lang="hu-HU" sz="1100" dirty="0"/>
              <a:t>: olyan mikroba, melynek szaporodása hozzájárul az élelmiszer kedvező érzékszervi tulajdonságainak és eltarthatóságának kialakításában.</a:t>
            </a:r>
          </a:p>
          <a:p>
            <a:pPr algn="just"/>
            <a:r>
              <a:rPr lang="hu-HU" sz="1100" b="1" dirty="0"/>
              <a:t>TKE</a:t>
            </a:r>
            <a:r>
              <a:rPr lang="hu-HU" sz="1100" dirty="0"/>
              <a:t>: telepképző egység, a mikroorganizmusok táptalajon növekedve szabadszemmel látható telepeket alkotnak, melyeket megszámlálva meghatározható a mennyiségük.</a:t>
            </a:r>
          </a:p>
          <a:p>
            <a:pPr algn="just"/>
            <a:r>
              <a:rPr lang="hu-HU" sz="1100" b="1" dirty="0"/>
              <a:t>Vízaktivitás</a:t>
            </a:r>
            <a:r>
              <a:rPr lang="hu-HU" sz="1100" dirty="0"/>
              <a:t>: a mikroorganizmus számára hozzáférhető, szabad, fizikailag kötött víz: a vízaktivitás, jele </a:t>
            </a:r>
            <a:r>
              <a:rPr lang="hu-HU" sz="1100" dirty="0" err="1"/>
              <a:t>a</a:t>
            </a:r>
            <a:r>
              <a:rPr lang="hu-HU" sz="1100" baseline="-25000" dirty="0" err="1"/>
              <a:t>w</a:t>
            </a:r>
            <a:r>
              <a:rPr lang="hu-HU" sz="1100" baseline="-25000" dirty="0"/>
              <a:t>.</a:t>
            </a:r>
          </a:p>
          <a:p>
            <a:pPr algn="just"/>
            <a:r>
              <a:rPr lang="hu-HU" sz="1100" b="1" dirty="0"/>
              <a:t>Spórás baktérium</a:t>
            </a:r>
            <a:r>
              <a:rPr lang="hu-HU" sz="1100" dirty="0"/>
              <a:t>: olyan baktérium, mely képes az </a:t>
            </a:r>
            <a:r>
              <a:rPr lang="hu-HU" sz="1100" dirty="0" err="1"/>
              <a:t>endospóra</a:t>
            </a:r>
            <a:r>
              <a:rPr lang="hu-HU" sz="1100" dirty="0"/>
              <a:t> állapotot felvenni. Az </a:t>
            </a:r>
            <a:r>
              <a:rPr lang="hu-HU" sz="1100" dirty="0" err="1"/>
              <a:t>endospóra</a:t>
            </a:r>
            <a:r>
              <a:rPr lang="hu-HU" sz="1100" dirty="0"/>
              <a:t> különleges szerkezetű, inaktív állapotúvá alakult sejt, amely így ellenáll a kedvezőtlen környezeti tényezőknek (nagy hőmérséklet, kiszáradás, kémiai hatások). Az élelmiszeriparban különösen nagy jelentőségű a tartósító műveleteknek ellenálló spórák leküzdése.</a:t>
            </a:r>
          </a:p>
          <a:p>
            <a:pPr algn="just"/>
            <a:r>
              <a:rPr lang="hu-HU" sz="1100" b="1" dirty="0"/>
              <a:t>Mikotoxin</a:t>
            </a:r>
            <a:r>
              <a:rPr lang="hu-HU" sz="1100" dirty="0"/>
              <a:t>: bizonyos gombák másodlagos anyagcsere-termékei, melyeknek súlyos egészségügyi hatása van.</a:t>
            </a:r>
          </a:p>
          <a:p>
            <a:pPr algn="just"/>
            <a:r>
              <a:rPr lang="hu-HU" sz="1100" b="1" dirty="0"/>
              <a:t>AMR</a:t>
            </a:r>
            <a:r>
              <a:rPr lang="hu-HU" sz="1100" dirty="0"/>
              <a:t>: antimikrobiális rezisztencia.</a:t>
            </a:r>
          </a:p>
          <a:p>
            <a:pPr marL="628650" indent="-514350">
              <a:buAutoNum type="arabicPeriod"/>
            </a:pPr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val="306911323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F1AC0-67A1-49AA-969F-F45005763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Kérdések</a:t>
            </a:r>
            <a:r>
              <a:rPr lang="en-GB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CA5B5D-238F-437E-9798-019E8BD4348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fontScale="40000" lnSpcReduction="20000"/>
          </a:bodyPr>
          <a:lstStyle/>
          <a:p>
            <a:pPr marL="114300" indent="0">
              <a:buNone/>
            </a:pPr>
            <a:r>
              <a:rPr lang="hu-HU" dirty="0"/>
              <a:t>Az alábbiak közül mi nem sorolható a mikroba növekedését befolyásoló belső tényezők közé? (Egyszerű választás)</a:t>
            </a:r>
          </a:p>
          <a:p>
            <a:pPr marL="114300" indent="0">
              <a:buNone/>
            </a:pPr>
            <a:r>
              <a:rPr lang="hu-HU" dirty="0"/>
              <a:t>a. Légösszetétel	b. Energiaforrás</a:t>
            </a:r>
          </a:p>
          <a:p>
            <a:pPr marL="114300" indent="0">
              <a:buNone/>
            </a:pPr>
            <a:r>
              <a:rPr lang="hu-HU" dirty="0"/>
              <a:t>c. Vitaminok		d. Ásványi anyagok</a:t>
            </a:r>
          </a:p>
          <a:p>
            <a:pPr marL="114300" indent="0">
              <a:buNone/>
            </a:pPr>
            <a:endParaRPr lang="hu-HU" dirty="0"/>
          </a:p>
          <a:p>
            <a:pPr marL="114300" indent="0">
              <a:buNone/>
            </a:pPr>
            <a:r>
              <a:rPr lang="hu-HU" dirty="0"/>
              <a:t>Az alábbiak közül mi nem sorolható a mikroba növekedését befolyásoló külső tényezők közé? (Egyszerű választás)</a:t>
            </a:r>
          </a:p>
          <a:p>
            <a:pPr marL="114300" indent="0">
              <a:buNone/>
            </a:pPr>
            <a:r>
              <a:rPr lang="hu-HU" dirty="0"/>
              <a:t>a. Hőmérséklet	b. ERP</a:t>
            </a:r>
          </a:p>
          <a:p>
            <a:pPr marL="114300" indent="0">
              <a:buNone/>
            </a:pPr>
            <a:r>
              <a:rPr lang="hu-HU" dirty="0"/>
              <a:t>c. Légösszetétel	d. Szerves savak</a:t>
            </a:r>
          </a:p>
          <a:p>
            <a:pPr marL="114300" indent="0">
              <a:buNone/>
            </a:pPr>
            <a:endParaRPr lang="hu-HU" dirty="0"/>
          </a:p>
          <a:p>
            <a:pPr marL="114300" indent="0">
              <a:buNone/>
            </a:pPr>
            <a:r>
              <a:rPr lang="hu-HU" dirty="0"/>
              <a:t>Jelölje meg a kórokozó mikrobákat! (Többszörös választás)</a:t>
            </a:r>
          </a:p>
          <a:p>
            <a:pPr marL="114300" indent="0">
              <a:buNone/>
            </a:pPr>
            <a:r>
              <a:rPr lang="hu-HU" dirty="0"/>
              <a:t>a. </a:t>
            </a:r>
            <a:r>
              <a:rPr lang="hu-HU" dirty="0" err="1"/>
              <a:t>Lactobacillus</a:t>
            </a:r>
            <a:r>
              <a:rPr lang="hu-HU" dirty="0"/>
              <a:t> </a:t>
            </a:r>
            <a:r>
              <a:rPr lang="hu-HU" dirty="0" err="1"/>
              <a:t>bulgaricus</a:t>
            </a:r>
            <a:r>
              <a:rPr lang="hu-HU" dirty="0"/>
              <a:t> 	b. E. coli O157:H7</a:t>
            </a:r>
          </a:p>
          <a:p>
            <a:pPr marL="114300" indent="0">
              <a:buNone/>
            </a:pPr>
            <a:r>
              <a:rPr lang="hu-HU" dirty="0"/>
              <a:t>c. Listeria monocytogenes	d. </a:t>
            </a:r>
            <a:r>
              <a:rPr lang="hu-HU" dirty="0" err="1"/>
              <a:t>Clostridium</a:t>
            </a:r>
            <a:r>
              <a:rPr lang="hu-HU" dirty="0"/>
              <a:t> </a:t>
            </a:r>
            <a:r>
              <a:rPr lang="hu-HU" dirty="0" err="1"/>
              <a:t>botulinum</a:t>
            </a:r>
            <a:endParaRPr lang="hu-HU" dirty="0"/>
          </a:p>
          <a:p>
            <a:pPr marL="114300" indent="0">
              <a:buNone/>
            </a:pPr>
            <a:endParaRPr lang="hu-HU" dirty="0"/>
          </a:p>
          <a:p>
            <a:pPr marL="114300" indent="0">
              <a:buNone/>
            </a:pPr>
            <a:r>
              <a:rPr lang="hu-HU" dirty="0"/>
              <a:t>Melyik állítás igaz? (Egyszerű választás)</a:t>
            </a:r>
          </a:p>
          <a:p>
            <a:pPr marL="114300" indent="0">
              <a:buNone/>
            </a:pPr>
            <a:r>
              <a:rPr lang="hu-HU" dirty="0"/>
              <a:t>a. Az élelmiszer-biztonság nem biztosítható csak a végtermék ellenőrzésén keresztül.</a:t>
            </a:r>
          </a:p>
          <a:p>
            <a:pPr marL="114300" indent="0">
              <a:buNone/>
            </a:pPr>
            <a:r>
              <a:rPr lang="hu-HU" dirty="0"/>
              <a:t>b. Az élelmiszer-biztonság biztosítható csak a végtermék ellenőrzésén keresztül.</a:t>
            </a:r>
          </a:p>
          <a:p>
            <a:pPr marL="114300" indent="0">
              <a:buNone/>
            </a:pP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915A844-1073-4377-95DA-05CFBB2570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hu-HU" dirty="0"/>
              <a:t>Mi az élelmiszer-higiénia? (Egyszerű választás)</a:t>
            </a:r>
          </a:p>
          <a:p>
            <a:pPr>
              <a:buNone/>
            </a:pPr>
            <a:r>
              <a:rPr lang="hu-HU" dirty="0"/>
              <a:t>a.	Minden olyan körülmény és intézkedés/szabály, amely az élelmiszerek biztonságának és </a:t>
            </a:r>
            <a:r>
              <a:rPr lang="hu-HU" dirty="0" err="1"/>
              <a:t>alkalmasságának</a:t>
            </a:r>
            <a:r>
              <a:rPr lang="hu-HU" dirty="0"/>
              <a:t> biztosításához szükséges az élelmiszerlánc teljes hosszában.</a:t>
            </a:r>
          </a:p>
          <a:p>
            <a:pPr>
              <a:buNone/>
            </a:pPr>
            <a:r>
              <a:rPr lang="hu-HU" dirty="0"/>
              <a:t>b.	Annak biztosítása, hogy az élelmiszer a fogyasztóra ne legyen ártalmas, ha az rendeltetésszerűen kerül elkészítésre és/vagy elfogyasztásra.</a:t>
            </a:r>
          </a:p>
          <a:p>
            <a:pPr>
              <a:buNone/>
            </a:pPr>
            <a:endParaRPr lang="hu-HU" dirty="0"/>
          </a:p>
          <a:p>
            <a:pPr>
              <a:buNone/>
            </a:pPr>
            <a:r>
              <a:rPr lang="hu-HU" dirty="0"/>
              <a:t>Mi az élelmiszer-biztonság? (Egyszerű választás)</a:t>
            </a:r>
          </a:p>
          <a:p>
            <a:pPr>
              <a:buNone/>
            </a:pPr>
            <a:r>
              <a:rPr lang="hu-HU" dirty="0"/>
              <a:t>a.	Minden olyan körülmény és intézkedés/szabály, amely az élelmiszerek biztonságának és </a:t>
            </a:r>
            <a:r>
              <a:rPr lang="hu-HU" dirty="0" err="1"/>
              <a:t>alkalmasságának</a:t>
            </a:r>
            <a:r>
              <a:rPr lang="hu-HU" dirty="0"/>
              <a:t> biztosításához szükséges az élelmiszerlánc teljes hosszában.</a:t>
            </a:r>
          </a:p>
          <a:p>
            <a:pPr>
              <a:buNone/>
            </a:pPr>
            <a:r>
              <a:rPr lang="hu-HU" dirty="0"/>
              <a:t>b.	Annak biztosítása, hogy az élelmiszer a fogyasztóra ne legyen ártalmas, ha az rendeltetésszerűen kerül elkészítésre és/vagy elfogyasztásra.</a:t>
            </a:r>
          </a:p>
          <a:p>
            <a:pPr>
              <a:buNone/>
            </a:pPr>
            <a:endParaRPr lang="hu-HU" dirty="0"/>
          </a:p>
          <a:p>
            <a:pPr>
              <a:buNone/>
            </a:pPr>
            <a:r>
              <a:rPr lang="hu-HU" dirty="0"/>
              <a:t>Mi a veszély? (Egyszerű választás)</a:t>
            </a:r>
          </a:p>
          <a:p>
            <a:pPr>
              <a:buNone/>
            </a:pPr>
            <a:r>
              <a:rPr lang="hu-HU" dirty="0"/>
              <a:t>a.	Az élelmiszerben előforduló biológiai, kémiai vagy fizikai hatású anyag vagy az élelmiszer olyan állapota, amelynek káros egészségügyi hatása lehet.</a:t>
            </a:r>
          </a:p>
          <a:p>
            <a:pPr>
              <a:buNone/>
            </a:pPr>
            <a:r>
              <a:rPr lang="hu-HU" dirty="0"/>
              <a:t>b.	A különböző anyagok következtében felmerülő káros egészségügyi hatás előfordulási valószínűségének és a hatás súlyosságának függvénye. </a:t>
            </a:r>
          </a:p>
          <a:p>
            <a:pPr>
              <a:buNone/>
            </a:pPr>
            <a:endParaRPr lang="hu-HU" dirty="0"/>
          </a:p>
          <a:p>
            <a:pPr>
              <a:buNone/>
            </a:pPr>
            <a:r>
              <a:rPr lang="hu-HU" dirty="0"/>
              <a:t>Mi a kockázat? (Egyszerű választás)</a:t>
            </a:r>
          </a:p>
          <a:p>
            <a:pPr>
              <a:buNone/>
            </a:pPr>
            <a:r>
              <a:rPr lang="hu-HU" dirty="0"/>
              <a:t>a.	Az élelmiszerben előforduló biológiai, kémiai vagy fizikai hatású anyag vagy az élelmiszer olyan állapota, amelynek káros egészségügyi hatása lehet.</a:t>
            </a:r>
          </a:p>
          <a:p>
            <a:pPr>
              <a:buNone/>
            </a:pPr>
            <a:r>
              <a:rPr lang="hu-HU" dirty="0"/>
              <a:t>b.	A különböző anyagok következtében felmerülő káros egészségügyi hatás előfordulási valószínűségének és a hatás súlyosságának függvénye. </a:t>
            </a:r>
          </a:p>
        </p:txBody>
      </p:sp>
    </p:spTree>
    <p:extLst>
      <p:ext uri="{BB962C8B-B14F-4D97-AF65-F5344CB8AC3E}">
        <p14:creationId xmlns:p14="http://schemas.microsoft.com/office/powerpoint/2010/main" val="63430993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F1AC0-67A1-49AA-969F-F45005763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Kérdések</a:t>
            </a:r>
            <a:r>
              <a:rPr lang="en-GB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CA5B5D-238F-437E-9798-019E8BD4348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1200" dirty="0"/>
              <a:t>Az élelmiszerbiztonsági irányítási rendszerek kialakítása két lépésben történik. Melyik ez a két lépés, és milyen sorrendben következnek egymás után? (Egyszerű választás)</a:t>
            </a:r>
          </a:p>
          <a:p>
            <a:pPr>
              <a:buNone/>
            </a:pPr>
            <a:r>
              <a:rPr lang="hu-HU" sz="1200" dirty="0"/>
              <a:t>a.	Megfelelően működő előkövetelmények után HACCP kidolgozása</a:t>
            </a:r>
          </a:p>
          <a:p>
            <a:pPr>
              <a:buNone/>
            </a:pPr>
            <a:r>
              <a:rPr lang="hu-HU" sz="1200" dirty="0"/>
              <a:t>b.	HACCP megtervezése, majd előkövetelmények biztosítása</a:t>
            </a:r>
          </a:p>
          <a:p>
            <a:pPr>
              <a:buNone/>
            </a:pPr>
            <a:r>
              <a:rPr lang="hu-HU" sz="1200" dirty="0"/>
              <a:t>c.	Helyesen kivitelezett kockázatbecslés után a kockázatkezelések megtervezése</a:t>
            </a:r>
          </a:p>
          <a:p>
            <a:pPr>
              <a:buNone/>
            </a:pPr>
            <a:r>
              <a:rPr lang="hu-HU" sz="1200" dirty="0"/>
              <a:t>d.	Az előkövetelmények biztosítása után az operatív előkövetelmények megtervezése</a:t>
            </a:r>
          </a:p>
          <a:p>
            <a:pPr>
              <a:buNone/>
            </a:pPr>
            <a:endParaRPr lang="hu-HU" sz="1200" dirty="0"/>
          </a:p>
          <a:p>
            <a:pPr>
              <a:buNone/>
            </a:pPr>
            <a:r>
              <a:rPr lang="hu-HU" sz="1200" dirty="0"/>
              <a:t>Mik az épületek megfelelőségének kritériumai? (Többszörös választás)</a:t>
            </a:r>
          </a:p>
          <a:p>
            <a:pPr>
              <a:buNone/>
            </a:pPr>
            <a:r>
              <a:rPr lang="hu-HU" sz="1200" dirty="0"/>
              <a:t>a.	Az </a:t>
            </a:r>
            <a:r>
              <a:rPr lang="hu-HU" sz="1200" dirty="0" err="1"/>
              <a:t>előrehaladási</a:t>
            </a:r>
            <a:r>
              <a:rPr lang="hu-HU" sz="1200" dirty="0"/>
              <a:t> elvet kell alkalmazni: az egymást követő gyártási tevékenységeknek biztosítaniuk kell a termékek előrehaladását, de a visszaküldés is megengedett.</a:t>
            </a:r>
          </a:p>
          <a:p>
            <a:pPr>
              <a:buNone/>
            </a:pPr>
            <a:r>
              <a:rPr lang="hu-HU" sz="1200" dirty="0"/>
              <a:t>b.	A tiszta területeket el kell különíteni a piszkosaktól.</a:t>
            </a:r>
          </a:p>
          <a:p>
            <a:pPr>
              <a:buNone/>
            </a:pPr>
            <a:r>
              <a:rPr lang="hu-HU" sz="1200" dirty="0"/>
              <a:t>c.	A hideg és meleg zónákat nem szükséges elkülöníteni.</a:t>
            </a:r>
          </a:p>
          <a:p>
            <a:pPr>
              <a:buNone/>
            </a:pPr>
            <a:r>
              <a:rPr lang="hu-HU" sz="1200" dirty="0"/>
              <a:t>d.	A termelési lánc kereszteződésének elkerülése fontos a köztes termékekből származó szennyeződés megakadályozása szempontjából. </a:t>
            </a:r>
          </a:p>
          <a:p>
            <a:pPr marL="114300" indent="0">
              <a:buNone/>
            </a:pPr>
            <a:endParaRPr lang="hu-HU" sz="12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915A844-1073-4377-95DA-05CFBB2570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1200" dirty="0"/>
              <a:t>Ki a felelős a forgalomba hozott élelmiszeripari termékek biztonságáért? (Egyszerű választás)</a:t>
            </a:r>
          </a:p>
          <a:p>
            <a:pPr>
              <a:buNone/>
            </a:pPr>
            <a:r>
              <a:rPr lang="hu-HU" sz="1200" dirty="0"/>
              <a:t>a. 	A vállalkozók (FBO) 		</a:t>
            </a:r>
          </a:p>
          <a:p>
            <a:pPr>
              <a:buNone/>
            </a:pPr>
            <a:r>
              <a:rPr lang="hu-HU" sz="1200" dirty="0"/>
              <a:t>b. 	A hatóság</a:t>
            </a:r>
          </a:p>
          <a:p>
            <a:pPr>
              <a:buNone/>
            </a:pPr>
            <a:r>
              <a:rPr lang="hu-HU" sz="1200" dirty="0"/>
              <a:t>c. 	A fogyasztók		</a:t>
            </a:r>
          </a:p>
          <a:p>
            <a:pPr>
              <a:buNone/>
            </a:pPr>
            <a:r>
              <a:rPr lang="hu-HU" sz="1200" dirty="0"/>
              <a:t>d. 	A média</a:t>
            </a:r>
          </a:p>
          <a:p>
            <a:pPr>
              <a:buNone/>
            </a:pPr>
            <a:endParaRPr lang="hu-HU" sz="1200" dirty="0"/>
          </a:p>
          <a:p>
            <a:pPr>
              <a:buNone/>
            </a:pPr>
            <a:r>
              <a:rPr lang="hu-HU" sz="1200" dirty="0"/>
              <a:t>Mik a </a:t>
            </a:r>
            <a:r>
              <a:rPr lang="hu-HU" sz="1200" dirty="0" err="1"/>
              <a:t>PrP</a:t>
            </a:r>
            <a:r>
              <a:rPr lang="hu-HU" sz="1200" dirty="0"/>
              <a:t>-k (</a:t>
            </a:r>
            <a:r>
              <a:rPr lang="hu-HU" sz="1200" dirty="0" err="1"/>
              <a:t>Prequisite</a:t>
            </a:r>
            <a:r>
              <a:rPr lang="hu-HU" sz="1200" dirty="0"/>
              <a:t> </a:t>
            </a:r>
            <a:r>
              <a:rPr lang="hu-HU" sz="1200" dirty="0" err="1"/>
              <a:t>Programmes</a:t>
            </a:r>
            <a:r>
              <a:rPr lang="hu-HU" sz="1200" dirty="0"/>
              <a:t>)? (Többszörös választás)</a:t>
            </a:r>
          </a:p>
          <a:p>
            <a:pPr>
              <a:buNone/>
            </a:pPr>
            <a:r>
              <a:rPr lang="hu-HU" sz="1200" dirty="0"/>
              <a:t>a. 	Azon feltételek összessége, melyeket az egész élelmiszerláncban meg kell határozni.</a:t>
            </a:r>
          </a:p>
          <a:p>
            <a:pPr>
              <a:buNone/>
            </a:pPr>
            <a:r>
              <a:rPr lang="hu-HU" sz="1200" dirty="0"/>
              <a:t>b. 	Azon tevékenységek és gyakorlatok, melyeket a higiénikus környezet létrehozása és fenntartása érdekében kell végezni.</a:t>
            </a:r>
          </a:p>
          <a:p>
            <a:pPr>
              <a:buNone/>
            </a:pPr>
            <a:r>
              <a:rPr lang="hu-HU" sz="1200" dirty="0"/>
              <a:t>c. 	Veszélyelemzéssel azonosított, a termékek élelmiszer-biztonságával kapcsolatos veszélyek megjelenési és/vagy növekedési valószínűségének ellenőrzéséhez elengedhetetlen programok.</a:t>
            </a:r>
          </a:p>
          <a:p>
            <a:pPr>
              <a:buNone/>
            </a:pPr>
            <a:r>
              <a:rPr lang="hu-HU" sz="1200" dirty="0"/>
              <a:t>d.	A specifikus veszélyek szabályozására szolgálnak, de nem CCP-k.</a:t>
            </a:r>
          </a:p>
          <a:p>
            <a:pPr>
              <a:buNone/>
            </a:pPr>
            <a:endParaRPr lang="hu-HU" sz="1200" dirty="0"/>
          </a:p>
          <a:p>
            <a:pPr>
              <a:buNone/>
            </a:pPr>
            <a:endParaRPr lang="hu-HU" sz="1200" dirty="0"/>
          </a:p>
          <a:p>
            <a:pPr>
              <a:buNone/>
            </a:pP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305046257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F1AC0-67A1-49AA-969F-F45005763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Kérdések</a:t>
            </a:r>
            <a:r>
              <a:rPr lang="en-GB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CA5B5D-238F-437E-9798-019E8BD4348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pPr marL="114300" indent="0">
              <a:buNone/>
            </a:pPr>
            <a:r>
              <a:rPr lang="hu-HU" sz="1200" dirty="0"/>
              <a:t>Mi jellemző a kesztyű viselési szabályokra? (Többszörös választás)</a:t>
            </a:r>
          </a:p>
          <a:p>
            <a:pPr marL="114300" indent="0">
              <a:buNone/>
            </a:pPr>
            <a:r>
              <a:rPr lang="hu-HU" sz="1200" dirty="0"/>
              <a:t>a.	Elég ritkábban megmosni a kesztyűs kezet, mint a kesztyű nélkülit.</a:t>
            </a:r>
          </a:p>
          <a:p>
            <a:pPr marL="114300" indent="0">
              <a:buNone/>
            </a:pPr>
            <a:r>
              <a:rPr lang="hu-HU" sz="1200" dirty="0"/>
              <a:t>b.	Kesztyűt tiszta kézen kell viselni.</a:t>
            </a:r>
          </a:p>
          <a:p>
            <a:pPr marL="114300" indent="0">
              <a:buNone/>
            </a:pPr>
            <a:r>
              <a:rPr lang="hu-HU" sz="1200" dirty="0"/>
              <a:t>c.	Tilos a gyűrűk, ékszerek és órák viselése.</a:t>
            </a:r>
          </a:p>
          <a:p>
            <a:pPr marL="114300" indent="0">
              <a:buNone/>
            </a:pPr>
            <a:r>
              <a:rPr lang="hu-HU" sz="1200" dirty="0"/>
              <a:t>d.	Eldobható kesztyűket tilos újra használni.</a:t>
            </a:r>
          </a:p>
          <a:p>
            <a:pPr marL="114300" indent="0">
              <a:buNone/>
            </a:pPr>
            <a:endParaRPr lang="hu-HU" sz="1200" dirty="0"/>
          </a:p>
          <a:p>
            <a:pPr marL="114300" indent="0">
              <a:buNone/>
            </a:pPr>
            <a:r>
              <a:rPr lang="hu-HU" sz="1200" dirty="0"/>
              <a:t>Mik a takarítási terv megalkotása során követendő fő kérdések? (Többszörös választás)</a:t>
            </a:r>
          </a:p>
          <a:p>
            <a:pPr marL="114300" indent="0">
              <a:buNone/>
            </a:pPr>
            <a:r>
              <a:rPr lang="hu-HU" sz="1200" dirty="0"/>
              <a:t>a.	Mit? </a:t>
            </a:r>
          </a:p>
          <a:p>
            <a:pPr marL="114300" indent="0">
              <a:buNone/>
            </a:pPr>
            <a:r>
              <a:rPr lang="hu-HU" sz="1200" dirty="0"/>
              <a:t>b.	Ki? </a:t>
            </a:r>
          </a:p>
          <a:p>
            <a:pPr marL="114300" indent="0">
              <a:buNone/>
            </a:pPr>
            <a:r>
              <a:rPr lang="hu-HU" sz="1200" dirty="0"/>
              <a:t>c.	Hol? </a:t>
            </a:r>
          </a:p>
          <a:p>
            <a:pPr marL="114300" indent="0">
              <a:buNone/>
            </a:pPr>
            <a:r>
              <a:rPr lang="hu-HU" sz="1200" dirty="0"/>
              <a:t>d.	Mikor? </a:t>
            </a:r>
          </a:p>
          <a:p>
            <a:pPr marL="114300" indent="0">
              <a:buNone/>
            </a:pPr>
            <a:r>
              <a:rPr lang="hu-HU" sz="1200" dirty="0"/>
              <a:t>e.	Miért?</a:t>
            </a:r>
          </a:p>
          <a:p>
            <a:pPr marL="114300" indent="0">
              <a:buNone/>
            </a:pPr>
            <a:r>
              <a:rPr lang="hu-HU" sz="1200" dirty="0"/>
              <a:t>f.	Hogyan?</a:t>
            </a:r>
          </a:p>
          <a:p>
            <a:pPr marL="114300" indent="0">
              <a:buNone/>
            </a:pPr>
            <a:r>
              <a:rPr lang="hu-HU" sz="1200" dirty="0"/>
              <a:t>g.	Meddig?</a:t>
            </a:r>
          </a:p>
          <a:p>
            <a:pPr marL="114300" indent="0">
              <a:buNone/>
            </a:pPr>
            <a:r>
              <a:rPr lang="hu-HU" sz="1200" dirty="0"/>
              <a:t>h.	Mennyiért?</a:t>
            </a:r>
          </a:p>
          <a:p>
            <a:pPr marL="114300" indent="0">
              <a:buNone/>
            </a:pPr>
            <a:r>
              <a:rPr lang="hu-HU" sz="1200" dirty="0"/>
              <a:t>i.	Hányszor?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915A844-1073-4377-95DA-05CFBB2570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hu-HU" sz="1200" dirty="0"/>
              <a:t>Mi a rágcsálók elleni védekezésben használt passzív kontroll? (Többszörös választás)</a:t>
            </a:r>
          </a:p>
          <a:p>
            <a:pPr marL="939800" indent="-825500">
              <a:buNone/>
            </a:pPr>
            <a:r>
              <a:rPr lang="hu-HU" sz="1200" dirty="0"/>
              <a:t>a.	Célja a kártevők be-, illetve túl közel jutásának megakadályozása az üzem környezetéhez</a:t>
            </a:r>
          </a:p>
          <a:p>
            <a:pPr marL="114300" indent="0">
              <a:buNone/>
            </a:pPr>
            <a:r>
              <a:rPr lang="hu-HU" sz="1200" dirty="0"/>
              <a:t>b.	Hulladékgyűjtő edények szigorú kezelése</a:t>
            </a:r>
          </a:p>
          <a:p>
            <a:pPr marL="114300" indent="0">
              <a:buNone/>
            </a:pPr>
            <a:r>
              <a:rPr lang="hu-HU" sz="1200" dirty="0"/>
              <a:t>c.	Tiszta környezet, földön levő szemét nélkül</a:t>
            </a:r>
          </a:p>
          <a:p>
            <a:pPr marL="114300" indent="0">
              <a:buNone/>
            </a:pPr>
            <a:r>
              <a:rPr lang="hu-HU" sz="1200" dirty="0"/>
              <a:t>d.	Azon rágcsálók megöléséről szól, amik bejutottak az üzembe</a:t>
            </a:r>
          </a:p>
          <a:p>
            <a:pPr marL="114300" indent="0">
              <a:buNone/>
            </a:pPr>
            <a:r>
              <a:rPr lang="hu-HU" sz="1200" dirty="0"/>
              <a:t>e.	Általában erre szakosodott cégek végzik.</a:t>
            </a:r>
          </a:p>
          <a:p>
            <a:pPr marL="114300" indent="0">
              <a:buNone/>
            </a:pPr>
            <a:endParaRPr lang="hu-HU" sz="1200" dirty="0"/>
          </a:p>
          <a:p>
            <a:pPr marL="114300" indent="0">
              <a:buNone/>
            </a:pPr>
            <a:r>
              <a:rPr lang="hu-HU" sz="1200" dirty="0"/>
              <a:t>Mi a rágcsálók elleni védekezésben használt aktív kontroll? (Többszörös választás)</a:t>
            </a:r>
          </a:p>
          <a:p>
            <a:pPr marL="939800" indent="-825500">
              <a:buNone/>
            </a:pPr>
            <a:r>
              <a:rPr lang="hu-HU" sz="1200" dirty="0"/>
              <a:t>a.	Célja a kártevők be-, illetve túl közel jutásának megakadályozása az üzem környezetéhez</a:t>
            </a:r>
          </a:p>
          <a:p>
            <a:pPr marL="114300" indent="0">
              <a:buNone/>
            </a:pPr>
            <a:r>
              <a:rPr lang="hu-HU" sz="1200" dirty="0"/>
              <a:t>b.	Hulladékgyűjtő edények szigorú kezelése</a:t>
            </a:r>
          </a:p>
          <a:p>
            <a:pPr marL="114300" indent="0">
              <a:buNone/>
            </a:pPr>
            <a:r>
              <a:rPr lang="hu-HU" sz="1200" dirty="0"/>
              <a:t>c.	Tiszta környezet, földön levő szemét nélkül</a:t>
            </a:r>
          </a:p>
          <a:p>
            <a:pPr marL="114300" indent="0">
              <a:buNone/>
            </a:pPr>
            <a:r>
              <a:rPr lang="hu-HU" sz="1200" dirty="0"/>
              <a:t>d.	Azon rágcsálók megöléséről szól, amik bejutottak az üzembe</a:t>
            </a:r>
          </a:p>
          <a:p>
            <a:pPr marL="114300" indent="0">
              <a:buNone/>
            </a:pPr>
            <a:r>
              <a:rPr lang="hu-HU" sz="1200" dirty="0"/>
              <a:t>e.	Általában erre szakosodott cégek végzik.</a:t>
            </a:r>
          </a:p>
          <a:p>
            <a:pPr>
              <a:buNone/>
            </a:pP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426349017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F1AC0-67A1-49AA-969F-F45005763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Kérdések</a:t>
            </a:r>
            <a:r>
              <a:rPr lang="en-GB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CA5B5D-238F-437E-9798-019E8BD4348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pPr marL="114300" indent="0">
              <a:buNone/>
            </a:pPr>
            <a:r>
              <a:rPr lang="hu-HU" sz="1200" dirty="0"/>
              <a:t>Mik a felügyelő eljárások? (Egyszerű választás)</a:t>
            </a:r>
          </a:p>
          <a:p>
            <a:pPr marL="939800" indent="-825500">
              <a:buNone/>
            </a:pPr>
            <a:r>
              <a:rPr lang="hu-HU" sz="1200" dirty="0"/>
              <a:t>a.	Egy kritikus szabályozási pont ütemterv szerinti mérése vagy megfigyelése a hozzá tartozó kritikus határértékekhez viszonyítva.</a:t>
            </a:r>
          </a:p>
          <a:p>
            <a:pPr marL="939800" indent="-825500">
              <a:buNone/>
            </a:pPr>
            <a:r>
              <a:rPr lang="hu-HU" sz="1200" dirty="0"/>
              <a:t>b.	Egy kritikus szabályozási pont ütemterv szerinti mérése vagy megfigyelése a hozzá tartozó jogszabályi határértékekhez viszonyítva.</a:t>
            </a:r>
          </a:p>
          <a:p>
            <a:pPr marL="939800" indent="-825500">
              <a:buNone/>
            </a:pPr>
            <a:r>
              <a:rPr lang="hu-HU" sz="1200" dirty="0"/>
              <a:t>c.	Veszélyek ütemterv szerinti mérése vagy megfigyelése a hozzájuk tartozó kritikus határértékekhez viszonyítva</a:t>
            </a:r>
          </a:p>
          <a:p>
            <a:pPr marL="939800" indent="-825500">
              <a:buNone/>
            </a:pPr>
            <a:r>
              <a:rPr lang="hu-HU" sz="1200" dirty="0"/>
              <a:t>d.	Veszélyek ütemterv szerinti mérése vagy megfigyelése a hozzájuk tartozó jogszabályi határértékekhez viszonyítva</a:t>
            </a:r>
          </a:p>
          <a:p>
            <a:pPr marL="114300" indent="0">
              <a:buNone/>
            </a:pPr>
            <a:endParaRPr lang="hu-HU" sz="1200" dirty="0"/>
          </a:p>
          <a:p>
            <a:pPr marL="114300" indent="0">
              <a:buNone/>
            </a:pPr>
            <a:r>
              <a:rPr lang="hu-HU" sz="1200" dirty="0"/>
              <a:t>A helyesbítő tevékenységek: (Többszörös választás)</a:t>
            </a:r>
          </a:p>
          <a:p>
            <a:pPr marL="939800" indent="-825500">
              <a:buNone/>
            </a:pPr>
            <a:r>
              <a:rPr lang="hu-HU" sz="1200" dirty="0"/>
              <a:t>a.	A jelenre fókuszálnak: milyen azonnali teendők vannak a szabályozottság visszaállítása érdekében?</a:t>
            </a:r>
          </a:p>
          <a:p>
            <a:pPr marL="939800" indent="-825500">
              <a:buNone/>
            </a:pPr>
            <a:r>
              <a:rPr lang="hu-HU" sz="1200" dirty="0"/>
              <a:t>b.	A múltra fókuszálnak: mikortól került ki a szabályozás alól a folyamat, a vonal meddig érintett?</a:t>
            </a:r>
          </a:p>
          <a:p>
            <a:pPr marL="939800" indent="-825500">
              <a:buNone/>
            </a:pPr>
            <a:r>
              <a:rPr lang="hu-HU" sz="1200" dirty="0"/>
              <a:t>c.	A jövőre fókuszálnak: okok kivizsgálása, rövid és hosszú távú tervek készítése.</a:t>
            </a:r>
          </a:p>
          <a:p>
            <a:pPr marL="939800" indent="-825500">
              <a:buNone/>
            </a:pPr>
            <a:r>
              <a:rPr lang="hu-HU" sz="1200" dirty="0"/>
              <a:t>d.	Fontos a bizonyítékok rögzítése</a:t>
            </a:r>
          </a:p>
          <a:p>
            <a:pPr marL="939800" indent="-825500">
              <a:buNone/>
            </a:pPr>
            <a:r>
              <a:rPr lang="hu-HU" sz="1200" dirty="0"/>
              <a:t>e.	Fontos a felelősség feltárása</a:t>
            </a:r>
          </a:p>
          <a:p>
            <a:pPr marL="114300" indent="0">
              <a:buNone/>
            </a:pPr>
            <a:endParaRPr lang="hu-HU" sz="12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915A844-1073-4377-95DA-05CFBB2570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hu-HU" sz="1200" dirty="0"/>
              <a:t>Kik az érzékeny fogyasztói csoportok? (Többszörös választás)</a:t>
            </a:r>
          </a:p>
          <a:p>
            <a:pPr marL="114300" indent="0">
              <a:buNone/>
            </a:pPr>
            <a:r>
              <a:rPr lang="hu-HU" sz="1200" dirty="0"/>
              <a:t>a.	allergiás betegségben szenvedők</a:t>
            </a:r>
          </a:p>
          <a:p>
            <a:pPr marL="114300" indent="0">
              <a:buNone/>
            </a:pPr>
            <a:r>
              <a:rPr lang="hu-HU" sz="1200" dirty="0"/>
              <a:t>b.	gyermekek</a:t>
            </a:r>
          </a:p>
          <a:p>
            <a:pPr marL="114300" indent="0">
              <a:buNone/>
            </a:pPr>
            <a:r>
              <a:rPr lang="hu-HU" sz="1200" dirty="0"/>
              <a:t>c.	idősek</a:t>
            </a:r>
          </a:p>
          <a:p>
            <a:pPr marL="114300" indent="0">
              <a:buNone/>
            </a:pPr>
            <a:r>
              <a:rPr lang="hu-HU" sz="1200" dirty="0"/>
              <a:t>d.	várandós anyák</a:t>
            </a:r>
          </a:p>
          <a:p>
            <a:pPr marL="114300" indent="0">
              <a:buNone/>
            </a:pPr>
            <a:r>
              <a:rPr lang="hu-HU" sz="1200" dirty="0"/>
              <a:t>e.	</a:t>
            </a:r>
            <a:r>
              <a:rPr lang="hu-HU" sz="1200" dirty="0" err="1"/>
              <a:t>immunszupresszált</a:t>
            </a:r>
            <a:r>
              <a:rPr lang="hu-HU" sz="1200" dirty="0"/>
              <a:t> emberek</a:t>
            </a:r>
          </a:p>
          <a:p>
            <a:pPr marL="114300" indent="0">
              <a:buNone/>
            </a:pPr>
            <a:endParaRPr lang="hu-HU" sz="1200" dirty="0"/>
          </a:p>
          <a:p>
            <a:pPr marL="114300" indent="0">
              <a:buNone/>
            </a:pPr>
            <a:r>
              <a:rPr lang="hu-HU" sz="1200" dirty="0"/>
              <a:t>Mik a szabályozó intézkedések? (Egyszerű választás)</a:t>
            </a:r>
          </a:p>
          <a:p>
            <a:pPr marL="939800" indent="-825500">
              <a:buNone/>
            </a:pPr>
            <a:r>
              <a:rPr lang="hu-HU" sz="1200" dirty="0"/>
              <a:t>a.	Bármilyen tevékenység vagy művelet, mely megelőzi vagy megszűnteti az élelmiszerbiztonsági veszélyt, vagy lecsökkenti elfogadható szintre</a:t>
            </a:r>
          </a:p>
          <a:p>
            <a:pPr marL="939800" indent="-825500">
              <a:buNone/>
            </a:pPr>
            <a:r>
              <a:rPr lang="hu-HU" sz="1200" dirty="0"/>
              <a:t>b.	Bármilyen tevékenység vagy művelet, mely megelőzi az élelmiszerbiztonsági veszélyt</a:t>
            </a:r>
          </a:p>
          <a:p>
            <a:pPr marL="939800" indent="-825500">
              <a:buNone/>
            </a:pPr>
            <a:r>
              <a:rPr lang="hu-HU" sz="1200" dirty="0"/>
              <a:t>c.	Bármilyen tevékenység vagy művelet, mely megelőzi vagy megszűnteti az élelmiszerbiztonsági veszélyt</a:t>
            </a:r>
          </a:p>
          <a:p>
            <a:pPr marL="939800" indent="-825500">
              <a:buNone/>
            </a:pPr>
            <a:r>
              <a:rPr lang="hu-HU" sz="1200" dirty="0"/>
              <a:t>d.	Bármilyen tevékenység vagy művelet, mely megszűnteti az élelmiszerbiztonsági veszélyt</a:t>
            </a:r>
          </a:p>
          <a:p>
            <a:pPr marL="114300" indent="0">
              <a:buNone/>
            </a:pP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253733125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F1AC0-67A1-49AA-969F-F45005763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Kérdések</a:t>
            </a:r>
            <a:r>
              <a:rPr lang="en-GB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CA5B5D-238F-437E-9798-019E8BD4348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pPr marL="114300" indent="0">
              <a:buNone/>
            </a:pPr>
            <a:r>
              <a:rPr lang="hu-HU" sz="1200" dirty="0"/>
              <a:t>Miért fontos a nyilvántartás és dokumentáció? (Többszörös választás)</a:t>
            </a:r>
          </a:p>
          <a:p>
            <a:pPr marL="939800" indent="-825500">
              <a:buNone/>
            </a:pPr>
            <a:r>
              <a:rPr lang="hu-HU" sz="1200" dirty="0"/>
              <a:t>a.	Bizonyítékként szolgálnak arra, amit a szervezet megtett a külső és belső igények kielégítésére.</a:t>
            </a:r>
          </a:p>
          <a:p>
            <a:pPr marL="939800" indent="-825500">
              <a:buNone/>
            </a:pPr>
            <a:r>
              <a:rPr lang="hu-HU" sz="1200" dirty="0"/>
              <a:t>b.	A panaszok és vádak kivizsgálása során hozzájárulhatnak a jóhiszeműség bizonyításához.</a:t>
            </a:r>
          </a:p>
          <a:p>
            <a:pPr marL="939800" indent="-825500">
              <a:buNone/>
            </a:pPr>
            <a:r>
              <a:rPr lang="hu-HU" sz="1200" dirty="0"/>
              <a:t>c.	Referenciaként szolgálhatnak arról, mi is történik a gyakorlatban.</a:t>
            </a:r>
          </a:p>
          <a:p>
            <a:pPr marL="939800" indent="-825500">
              <a:buNone/>
            </a:pPr>
            <a:r>
              <a:rPr lang="hu-HU" sz="1200" dirty="0"/>
              <a:t>d.	Alapját képezhetik a trendanalíziseknek, fejlesztéseknek.</a:t>
            </a:r>
          </a:p>
          <a:p>
            <a:pPr marL="939800" indent="-825500">
              <a:buNone/>
            </a:pPr>
            <a:r>
              <a:rPr lang="hu-HU" sz="1200" dirty="0"/>
              <a:t>e.	A dokumentáció mennyisége eleve meggyőző az </a:t>
            </a:r>
            <a:r>
              <a:rPr lang="hu-HU" sz="1200" dirty="0" err="1"/>
              <a:t>auditorok</a:t>
            </a:r>
            <a:r>
              <a:rPr lang="hu-HU" sz="1200" dirty="0"/>
              <a:t> számára.</a:t>
            </a:r>
          </a:p>
          <a:p>
            <a:pPr marL="939800" indent="-825500">
              <a:buNone/>
            </a:pPr>
            <a:r>
              <a:rPr lang="hu-HU" sz="1200" dirty="0"/>
              <a:t>f.	Fontos, mert </a:t>
            </a:r>
            <a:r>
              <a:rPr lang="hu-HU" sz="1200" dirty="0" err="1"/>
              <a:t>jogszabályilag</a:t>
            </a:r>
            <a:r>
              <a:rPr lang="hu-HU" sz="1200" dirty="0"/>
              <a:t> kötelező.</a:t>
            </a:r>
          </a:p>
          <a:p>
            <a:pPr marL="114300" indent="0">
              <a:buNone/>
            </a:pPr>
            <a:endParaRPr lang="hu-HU" sz="1200" dirty="0"/>
          </a:p>
          <a:p>
            <a:pPr marL="114300" indent="0">
              <a:buNone/>
            </a:pPr>
            <a:r>
              <a:rPr lang="hu-HU" sz="1200" dirty="0"/>
              <a:t>Mi jellemző a kisvállalkozások HACCP-jére? (Egyszerű választás)</a:t>
            </a:r>
          </a:p>
          <a:p>
            <a:pPr marL="939800" indent="-825500">
              <a:buNone/>
            </a:pPr>
            <a:r>
              <a:rPr lang="hu-HU" sz="1200" dirty="0"/>
              <a:t>a.	Ugyanúgy meg kell csinálni, függetlenül a cégmérettől</a:t>
            </a:r>
          </a:p>
          <a:p>
            <a:pPr marL="939800" indent="-825500">
              <a:buNone/>
            </a:pPr>
            <a:r>
              <a:rPr lang="hu-HU" sz="1200" dirty="0"/>
              <a:t>b.	A HACCP rugalmas rendszer, alkalmazható kisvállalkozásokra is, de azok speciális hátterét figyelembe kell venni</a:t>
            </a:r>
          </a:p>
          <a:p>
            <a:pPr marL="939800" indent="-825500">
              <a:buNone/>
            </a:pPr>
            <a:r>
              <a:rPr lang="hu-HU" sz="1200" dirty="0"/>
              <a:t>c.	A kisvállalkozásoknak nem kell HACCP-t csinálni</a:t>
            </a:r>
          </a:p>
          <a:p>
            <a:pPr marL="939800" indent="-825500">
              <a:buNone/>
            </a:pPr>
            <a:r>
              <a:rPr lang="hu-HU" sz="1200" dirty="0"/>
              <a:t>d.	A kisvállalkozásoknak szigorúbb HACCP-t kell csinálni, mint a nagyoknak</a:t>
            </a:r>
          </a:p>
          <a:p>
            <a:pPr marL="114300" indent="0">
              <a:buNone/>
            </a:pPr>
            <a:endParaRPr lang="hu-HU" sz="12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915A844-1073-4377-95DA-05CFBB2570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114300" indent="0">
              <a:buNone/>
            </a:pPr>
            <a:r>
              <a:rPr lang="hu-HU" sz="1200" dirty="0"/>
              <a:t>Mi a validálás? (Többszörös választás)</a:t>
            </a:r>
          </a:p>
          <a:p>
            <a:pPr marL="114300" indent="0">
              <a:buNone/>
            </a:pPr>
            <a:r>
              <a:rPr lang="hu-HU" sz="1200" dirty="0"/>
              <a:t>a.	A HACCP helyes?</a:t>
            </a:r>
          </a:p>
          <a:p>
            <a:pPr marL="114300" indent="0">
              <a:buNone/>
            </a:pPr>
            <a:r>
              <a:rPr lang="hu-HU" sz="1200" dirty="0"/>
              <a:t>b.	Elméletileg alkalmas arra, hogy biztonságos termék készüljön?</a:t>
            </a:r>
          </a:p>
          <a:p>
            <a:pPr marL="114300" indent="0">
              <a:buNone/>
            </a:pPr>
            <a:r>
              <a:rPr lang="hu-HU" sz="1200" dirty="0"/>
              <a:t>c.	A HACCP-ben foglaltaknak megfelel a folyamat?</a:t>
            </a:r>
          </a:p>
          <a:p>
            <a:pPr marL="114300" indent="0">
              <a:buNone/>
            </a:pPr>
            <a:r>
              <a:rPr lang="hu-HU" sz="1200" dirty="0"/>
              <a:t>d.	A HACCP a gyakorlatban biztonságos terméket garantál?</a:t>
            </a:r>
          </a:p>
          <a:p>
            <a:pPr marL="114300" indent="0">
              <a:buNone/>
            </a:pPr>
            <a:r>
              <a:rPr lang="hu-HU" sz="1200" dirty="0"/>
              <a:t>e.	Milyen változások történtek a HACCP-ben?</a:t>
            </a:r>
          </a:p>
          <a:p>
            <a:pPr marL="114300" indent="0">
              <a:buNone/>
            </a:pPr>
            <a:r>
              <a:rPr lang="hu-HU" sz="1200" dirty="0"/>
              <a:t>f.	Naprakész a HACCP?</a:t>
            </a:r>
          </a:p>
          <a:p>
            <a:pPr marL="114300" indent="0">
              <a:buNone/>
            </a:pPr>
            <a:r>
              <a:rPr lang="hu-HU" sz="1200" dirty="0"/>
              <a:t>Mi a verifikálás? (Többszörös választás)</a:t>
            </a:r>
          </a:p>
          <a:p>
            <a:pPr marL="114300" indent="0">
              <a:buNone/>
            </a:pPr>
            <a:r>
              <a:rPr lang="hu-HU" sz="1200" dirty="0"/>
              <a:t>a.	A HACCP helyes?</a:t>
            </a:r>
          </a:p>
          <a:p>
            <a:pPr marL="114300" indent="0">
              <a:buNone/>
            </a:pPr>
            <a:r>
              <a:rPr lang="hu-HU" sz="1200" dirty="0"/>
              <a:t>b.	Elméletileg alkalmas arra, hogy biztonságos termék készüljön?</a:t>
            </a:r>
          </a:p>
          <a:p>
            <a:pPr marL="114300" indent="0">
              <a:buNone/>
            </a:pPr>
            <a:r>
              <a:rPr lang="hu-HU" sz="1200" dirty="0"/>
              <a:t>c.	A HACCP-ben foglaltaknak megfelel a folyamat?</a:t>
            </a:r>
          </a:p>
          <a:p>
            <a:pPr marL="114300" indent="0">
              <a:buNone/>
            </a:pPr>
            <a:r>
              <a:rPr lang="hu-HU" sz="1200" dirty="0"/>
              <a:t>d.	A HACCP a gyakorlatban biztonságos terméket garantál?</a:t>
            </a:r>
          </a:p>
          <a:p>
            <a:pPr marL="114300" indent="0">
              <a:buNone/>
            </a:pPr>
            <a:r>
              <a:rPr lang="hu-HU" sz="1200" dirty="0"/>
              <a:t>e.	Milyen változások történtek a HACCP-ben?</a:t>
            </a:r>
          </a:p>
          <a:p>
            <a:pPr marL="114300" indent="0">
              <a:buNone/>
            </a:pPr>
            <a:r>
              <a:rPr lang="hu-HU" sz="1200" dirty="0"/>
              <a:t>f.	Naprakész a HACCP?</a:t>
            </a:r>
          </a:p>
          <a:p>
            <a:pPr marL="114300" indent="0">
              <a:buNone/>
            </a:pPr>
            <a:r>
              <a:rPr lang="hu-HU" sz="1200" dirty="0"/>
              <a:t>Mi a felülvizsgálat? (Többszörös választás)</a:t>
            </a:r>
          </a:p>
          <a:p>
            <a:pPr marL="114300" indent="0">
              <a:buNone/>
            </a:pPr>
            <a:r>
              <a:rPr lang="hu-HU" sz="1200" dirty="0"/>
              <a:t>a.	A HACCP helyes?</a:t>
            </a:r>
          </a:p>
          <a:p>
            <a:pPr marL="114300" indent="0">
              <a:buNone/>
            </a:pPr>
            <a:r>
              <a:rPr lang="hu-HU" sz="1200" dirty="0"/>
              <a:t>b.	Elméletileg alkalmas arra, hogy biztonságos termék készüljön?</a:t>
            </a:r>
          </a:p>
          <a:p>
            <a:pPr marL="114300" indent="0">
              <a:buNone/>
            </a:pPr>
            <a:r>
              <a:rPr lang="hu-HU" sz="1200" dirty="0"/>
              <a:t>c.	A HACCP-ben foglaltaknak megfelel a folyamat?</a:t>
            </a:r>
          </a:p>
          <a:p>
            <a:pPr marL="114300" indent="0">
              <a:buNone/>
            </a:pPr>
            <a:r>
              <a:rPr lang="hu-HU" sz="1200" dirty="0"/>
              <a:t>d.	A HACCP a gyakorlatban biztonságos terméket garantál?</a:t>
            </a:r>
          </a:p>
          <a:p>
            <a:pPr marL="114300" indent="0">
              <a:buNone/>
            </a:pPr>
            <a:r>
              <a:rPr lang="hu-HU" sz="1200" dirty="0"/>
              <a:t>e.	Milyen változások történtek a HACCP-ben?</a:t>
            </a:r>
          </a:p>
          <a:p>
            <a:pPr marL="114300" indent="0">
              <a:buNone/>
            </a:pPr>
            <a:r>
              <a:rPr lang="hu-HU" sz="1200" dirty="0"/>
              <a:t>f.	Naprakész a HACCP?</a:t>
            </a:r>
          </a:p>
          <a:p>
            <a:pPr marL="114300" indent="0">
              <a:buNone/>
            </a:pP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125001399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F1AC0-67A1-49AA-969F-F45005763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Kérdések</a:t>
            </a:r>
            <a:r>
              <a:rPr lang="en-GB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CA5B5D-238F-437E-9798-019E8BD4348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fontScale="32500" lnSpcReduction="20000"/>
          </a:bodyPr>
          <a:lstStyle/>
          <a:p>
            <a:pPr marL="114300" indent="0">
              <a:buNone/>
            </a:pPr>
            <a:r>
              <a:rPr lang="hu" dirty="0"/>
              <a:t>Húsok darálásakor:</a:t>
            </a:r>
            <a:endParaRPr lang="en-GB" dirty="0"/>
          </a:p>
          <a:p>
            <a:pPr marL="114300" indent="0">
              <a:buNone/>
            </a:pPr>
            <a:r>
              <a:rPr lang="hu" dirty="0"/>
              <a:t>a)     Nő a vízaktivitás, csökken a felület</a:t>
            </a:r>
            <a:endParaRPr lang="en-GB" dirty="0"/>
          </a:p>
          <a:p>
            <a:pPr marL="114300" indent="0">
              <a:buNone/>
            </a:pPr>
            <a:r>
              <a:rPr lang="hu" dirty="0"/>
              <a:t>b)    Nő a felület, nő a felvehető oxigén koncentrációja</a:t>
            </a:r>
            <a:endParaRPr lang="en-GB" dirty="0"/>
          </a:p>
          <a:p>
            <a:pPr marL="114300" indent="0">
              <a:buNone/>
            </a:pPr>
            <a:r>
              <a:rPr lang="hu" dirty="0"/>
              <a:t>c)     Csökken a felület, nő a felvehető oxigén koncentrációja</a:t>
            </a:r>
            <a:endParaRPr lang="en-GB" dirty="0"/>
          </a:p>
          <a:p>
            <a:pPr marL="114300" indent="0">
              <a:buNone/>
            </a:pPr>
            <a:r>
              <a:rPr lang="hu" dirty="0"/>
              <a:t>d)    Csökken a vízaktivitás, csökken a felvehető oxigén koncentrációja</a:t>
            </a:r>
            <a:endParaRPr lang="en-GB" dirty="0"/>
          </a:p>
          <a:p>
            <a:pPr marL="114300" indent="0">
              <a:buNone/>
            </a:pPr>
            <a:endParaRPr lang="en-GB" dirty="0"/>
          </a:p>
          <a:p>
            <a:pPr marL="114300" indent="0">
              <a:buNone/>
            </a:pPr>
            <a:r>
              <a:rPr lang="hu" dirty="0"/>
              <a:t>Jelölje meg az </a:t>
            </a:r>
            <a:r>
              <a:rPr lang="hu" b="1" dirty="0"/>
              <a:t>IGAZ </a:t>
            </a:r>
            <a:r>
              <a:rPr lang="hu" dirty="0"/>
              <a:t>állítás(oka)t!</a:t>
            </a:r>
            <a:endParaRPr lang="en-GB" dirty="0"/>
          </a:p>
          <a:p>
            <a:pPr marL="114300" indent="0">
              <a:buNone/>
            </a:pPr>
            <a:r>
              <a:rPr lang="hu" dirty="0"/>
              <a:t>a)     Pörkölés hatására csökken a pH, ezzel csökken a mikrobaszám a bőr felületén</a:t>
            </a:r>
            <a:endParaRPr lang="en-GB" dirty="0"/>
          </a:p>
          <a:p>
            <a:pPr marL="114300" indent="0">
              <a:buNone/>
            </a:pPr>
            <a:r>
              <a:rPr lang="hu" dirty="0"/>
              <a:t>b)    Pörkölés hatására hőt juttatunk a felületére, ezzel csökken a mikrobaszám a bőr felületén</a:t>
            </a:r>
            <a:endParaRPr lang="en-GB" dirty="0"/>
          </a:p>
          <a:p>
            <a:pPr marL="114300" indent="0">
              <a:buNone/>
            </a:pPr>
            <a:r>
              <a:rPr lang="hu" dirty="0"/>
              <a:t>c)     A vágás során a falak és padozat tisztántartása másodlagos, nem fontos</a:t>
            </a:r>
            <a:endParaRPr lang="en-GB" dirty="0"/>
          </a:p>
          <a:p>
            <a:pPr marL="114300" indent="0">
              <a:buNone/>
            </a:pPr>
            <a:r>
              <a:rPr lang="hu" dirty="0"/>
              <a:t>d)    A zsigerelés szakszerű elvégzésével csökkenthető a szennyeződés mértéke</a:t>
            </a:r>
            <a:endParaRPr lang="en-GB" dirty="0"/>
          </a:p>
          <a:p>
            <a:pPr marL="114300" indent="0">
              <a:buNone/>
            </a:pPr>
            <a:endParaRPr lang="en-GB" dirty="0"/>
          </a:p>
          <a:p>
            <a:pPr marL="114300" indent="0">
              <a:buNone/>
            </a:pPr>
            <a:r>
              <a:rPr lang="hu" dirty="0"/>
              <a:t>Halak elsődleges feldoglozása során melyik biztosan </a:t>
            </a:r>
            <a:r>
              <a:rPr lang="hu" b="1" dirty="0"/>
              <a:t>kritikus</a:t>
            </a:r>
            <a:r>
              <a:rPr lang="hu" dirty="0"/>
              <a:t> lépés élelmiszerbiztonsági szempontból?</a:t>
            </a:r>
            <a:endParaRPr lang="en-GB" dirty="0"/>
          </a:p>
          <a:p>
            <a:pPr marL="114300" indent="0">
              <a:buNone/>
            </a:pPr>
            <a:r>
              <a:rPr lang="hu" dirty="0"/>
              <a:t>a)    Hűtés</a:t>
            </a:r>
            <a:endParaRPr lang="en-GB" dirty="0"/>
          </a:p>
          <a:p>
            <a:pPr marL="114300" indent="0">
              <a:buNone/>
            </a:pPr>
            <a:r>
              <a:rPr lang="hu" dirty="0"/>
              <a:t>b)    Szállítás</a:t>
            </a:r>
            <a:endParaRPr lang="en-GB" dirty="0"/>
          </a:p>
          <a:p>
            <a:pPr marL="114300" indent="0">
              <a:buNone/>
            </a:pPr>
            <a:r>
              <a:rPr lang="hu" dirty="0"/>
              <a:t>c)     Sózás</a:t>
            </a:r>
            <a:endParaRPr lang="en-GB" dirty="0"/>
          </a:p>
          <a:p>
            <a:pPr marL="114300" indent="0">
              <a:buNone/>
            </a:pPr>
            <a:r>
              <a:rPr lang="hu" dirty="0"/>
              <a:t>d)    Melegítés</a:t>
            </a:r>
            <a:endParaRPr lang="en-GB" dirty="0"/>
          </a:p>
          <a:p>
            <a:pPr marL="114300" indent="0">
              <a:buNone/>
            </a:pP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915A844-1073-4377-95DA-05CFBB2570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hu" dirty="0"/>
              <a:t>Az alábbiak közül mi </a:t>
            </a:r>
            <a:r>
              <a:rPr lang="hu" b="1" dirty="0"/>
              <a:t>nem</a:t>
            </a:r>
            <a:r>
              <a:rPr lang="hu" dirty="0"/>
              <a:t> sorolható a mikoba növekedését befolyásoló </a:t>
            </a:r>
            <a:r>
              <a:rPr lang="hu" b="1" dirty="0"/>
              <a:t>belső tényezők</a:t>
            </a:r>
            <a:r>
              <a:rPr lang="hu" dirty="0"/>
              <a:t> közé?</a:t>
            </a:r>
            <a:endParaRPr lang="en-US" dirty="0"/>
          </a:p>
          <a:p>
            <a:pPr>
              <a:buNone/>
            </a:pPr>
            <a:r>
              <a:rPr lang="hu" dirty="0"/>
              <a:t>a)    Légösszetétel</a:t>
            </a:r>
            <a:endParaRPr lang="en-GB" dirty="0"/>
          </a:p>
          <a:p>
            <a:pPr>
              <a:buNone/>
            </a:pPr>
            <a:r>
              <a:rPr lang="hu" dirty="0"/>
              <a:t>b)    Energiaforrás</a:t>
            </a:r>
            <a:endParaRPr lang="en-GB" dirty="0"/>
          </a:p>
          <a:p>
            <a:pPr>
              <a:buNone/>
            </a:pPr>
            <a:r>
              <a:rPr lang="hu" dirty="0"/>
              <a:t>c)     Vitaminok</a:t>
            </a:r>
            <a:endParaRPr lang="en-GB" dirty="0"/>
          </a:p>
          <a:p>
            <a:pPr>
              <a:buNone/>
            </a:pPr>
            <a:r>
              <a:rPr lang="hu" dirty="0"/>
              <a:t>d)    Ásványi anyagok</a:t>
            </a:r>
            <a:endParaRPr lang="en-GB" dirty="0"/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hu" dirty="0"/>
              <a:t>Az alábbiak közül mi </a:t>
            </a:r>
            <a:r>
              <a:rPr lang="hu" b="1" dirty="0"/>
              <a:t>nem</a:t>
            </a:r>
            <a:r>
              <a:rPr lang="hu" dirty="0"/>
              <a:t> sorolható a mikoba növekedését befolyásoló </a:t>
            </a:r>
            <a:r>
              <a:rPr lang="hu" b="1" dirty="0"/>
              <a:t>külső tényezők</a:t>
            </a:r>
            <a:r>
              <a:rPr lang="hu" dirty="0"/>
              <a:t> közé?</a:t>
            </a:r>
            <a:endParaRPr lang="en-GB" dirty="0"/>
          </a:p>
          <a:p>
            <a:pPr>
              <a:buNone/>
            </a:pPr>
            <a:r>
              <a:rPr lang="hu" dirty="0"/>
              <a:t>a)     Hőmérséklet</a:t>
            </a:r>
            <a:endParaRPr lang="en-GB" dirty="0"/>
          </a:p>
          <a:p>
            <a:pPr>
              <a:buNone/>
            </a:pPr>
            <a:r>
              <a:rPr lang="hu" dirty="0"/>
              <a:t>b)    ERP</a:t>
            </a:r>
            <a:endParaRPr lang="en-GB" dirty="0"/>
          </a:p>
          <a:p>
            <a:pPr>
              <a:buNone/>
            </a:pPr>
            <a:r>
              <a:rPr lang="hu" dirty="0"/>
              <a:t>c)     Légösszetétel</a:t>
            </a:r>
            <a:endParaRPr lang="en-GB" dirty="0"/>
          </a:p>
          <a:p>
            <a:pPr>
              <a:buNone/>
            </a:pPr>
            <a:r>
              <a:rPr lang="hu" dirty="0"/>
              <a:t>d)    Szerves savak</a:t>
            </a:r>
            <a:endParaRPr lang="en-GB" dirty="0"/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hu" dirty="0"/>
              <a:t>Jelölje meg a kórokozó mikrobákat:</a:t>
            </a:r>
            <a:endParaRPr lang="en-GB" dirty="0"/>
          </a:p>
          <a:p>
            <a:pPr>
              <a:buNone/>
            </a:pPr>
            <a:r>
              <a:rPr lang="hu" i="1" dirty="0"/>
              <a:t>a)</a:t>
            </a:r>
            <a:r>
              <a:rPr lang="hu" dirty="0"/>
              <a:t>    </a:t>
            </a:r>
            <a:r>
              <a:rPr lang="hu" i="1" dirty="0"/>
              <a:t>Lactobacillus bulgaricus</a:t>
            </a:r>
            <a:endParaRPr lang="en-GB" dirty="0"/>
          </a:p>
          <a:p>
            <a:pPr>
              <a:buNone/>
            </a:pPr>
            <a:r>
              <a:rPr lang="hu" dirty="0"/>
              <a:t>b)    </a:t>
            </a:r>
            <a:r>
              <a:rPr lang="hu" i="1" dirty="0"/>
              <a:t>E. coli </a:t>
            </a:r>
            <a:r>
              <a:rPr lang="hu" dirty="0"/>
              <a:t>O157:H7</a:t>
            </a:r>
            <a:endParaRPr lang="en-GB" dirty="0"/>
          </a:p>
          <a:p>
            <a:pPr>
              <a:buNone/>
            </a:pPr>
            <a:r>
              <a:rPr lang="hu" i="1" dirty="0"/>
              <a:t>c)</a:t>
            </a:r>
            <a:r>
              <a:rPr lang="hu" dirty="0"/>
              <a:t>     </a:t>
            </a:r>
            <a:r>
              <a:rPr lang="hu" i="1" dirty="0"/>
              <a:t>Listeria monocytogenes</a:t>
            </a:r>
            <a:endParaRPr lang="en-GB" dirty="0"/>
          </a:p>
          <a:p>
            <a:pPr marL="114300" indent="0">
              <a:buNone/>
            </a:pPr>
            <a:r>
              <a:rPr lang="hu" i="1" dirty="0"/>
              <a:t>d)</a:t>
            </a:r>
            <a:r>
              <a:rPr lang="hu" dirty="0"/>
              <a:t>    </a:t>
            </a:r>
            <a:r>
              <a:rPr lang="hu" i="1" dirty="0"/>
              <a:t>Clostridium botulinum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399436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C103E-A995-4C7C-A6DE-FD99182DA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Kérdések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63987-A884-489F-BAAE-B15F88F1AC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hu" dirty="0"/>
              <a:t>A tej romlási folyamatait </a:t>
            </a:r>
            <a:r>
              <a:rPr lang="hu" b="1" dirty="0"/>
              <a:t>közvetlenül</a:t>
            </a:r>
            <a:r>
              <a:rPr lang="hu" dirty="0"/>
              <a:t> befolyásolja:</a:t>
            </a:r>
            <a:endParaRPr lang="en-US" dirty="0"/>
          </a:p>
          <a:p>
            <a:pPr>
              <a:buNone/>
            </a:pPr>
            <a:r>
              <a:rPr lang="hu" dirty="0"/>
              <a:t>a)    A tej kezdeti mikrobaszáma</a:t>
            </a:r>
          </a:p>
          <a:p>
            <a:pPr>
              <a:buNone/>
            </a:pPr>
            <a:r>
              <a:rPr lang="hu" dirty="0"/>
              <a:t>b)    Tárolási hőmérséklet</a:t>
            </a:r>
          </a:p>
          <a:p>
            <a:pPr>
              <a:buNone/>
            </a:pPr>
            <a:r>
              <a:rPr lang="hu" dirty="0"/>
              <a:t>c)     Páratartalom</a:t>
            </a:r>
          </a:p>
          <a:p>
            <a:pPr>
              <a:buNone/>
            </a:pPr>
            <a:r>
              <a:rPr lang="hu" dirty="0"/>
              <a:t>d)    Széna minősége</a:t>
            </a:r>
          </a:p>
          <a:p>
            <a:pPr>
              <a:buNone/>
            </a:pPr>
            <a:endParaRPr lang="hu" dirty="0"/>
          </a:p>
          <a:p>
            <a:pPr>
              <a:buNone/>
            </a:pPr>
            <a:r>
              <a:rPr lang="hu" dirty="0"/>
              <a:t>Tej elsődleges feldolgozásának helyes lépései:</a:t>
            </a:r>
          </a:p>
          <a:p>
            <a:pPr>
              <a:buNone/>
            </a:pPr>
            <a:r>
              <a:rPr lang="hu" dirty="0"/>
              <a:t>a)     Szennyezett takarmánnyal való etetés.</a:t>
            </a:r>
          </a:p>
          <a:p>
            <a:pPr>
              <a:buNone/>
            </a:pPr>
            <a:r>
              <a:rPr lang="hu" dirty="0"/>
              <a:t>b)    Tőgygyulladás esetén a tehén és annak tejének az elkülönítése.</a:t>
            </a:r>
          </a:p>
          <a:p>
            <a:pPr>
              <a:buNone/>
            </a:pPr>
            <a:r>
              <a:rPr lang="hu" dirty="0"/>
              <a:t>c)     Fejés után az eszközök elmosása nem szükséges csak közvetlen a fejés eőtt.</a:t>
            </a:r>
          </a:p>
          <a:p>
            <a:pPr>
              <a:buNone/>
            </a:pPr>
            <a:r>
              <a:rPr lang="hu" dirty="0"/>
              <a:t>d)    A tej gyors lehűtése.</a:t>
            </a:r>
          </a:p>
          <a:p>
            <a:pPr>
              <a:buNone/>
            </a:pPr>
            <a:endParaRPr lang="hu" dirty="0"/>
          </a:p>
          <a:p>
            <a:pPr>
              <a:buNone/>
            </a:pPr>
            <a:r>
              <a:rPr lang="hu" dirty="0"/>
              <a:t>Tartalmaz természetes antimikrobiális anyagokat:</a:t>
            </a:r>
          </a:p>
          <a:p>
            <a:pPr>
              <a:buNone/>
            </a:pPr>
            <a:r>
              <a:rPr lang="hu" dirty="0"/>
              <a:t>a)    Méz</a:t>
            </a:r>
          </a:p>
          <a:p>
            <a:pPr>
              <a:buNone/>
            </a:pPr>
            <a:r>
              <a:rPr lang="hu" dirty="0"/>
              <a:t>b)    Víz</a:t>
            </a:r>
          </a:p>
          <a:p>
            <a:pPr>
              <a:buNone/>
            </a:pPr>
            <a:r>
              <a:rPr lang="hu" dirty="0"/>
              <a:t>c)     Tej</a:t>
            </a:r>
          </a:p>
          <a:p>
            <a:pPr marL="114300" indent="0">
              <a:buNone/>
            </a:pPr>
            <a:r>
              <a:rPr lang="hu" dirty="0"/>
              <a:t>d)    Tojás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3E5424-DFA3-4DEE-B7C9-7212518DB82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hu" dirty="0"/>
              <a:t>Tojásra jellemző megbetegedést okozó mikroba:</a:t>
            </a:r>
            <a:endParaRPr lang="en-US" dirty="0"/>
          </a:p>
          <a:p>
            <a:pPr>
              <a:buNone/>
            </a:pPr>
            <a:r>
              <a:rPr lang="hu" dirty="0"/>
              <a:t>a)    Salmonellák</a:t>
            </a:r>
            <a:endParaRPr lang="en-GB" dirty="0"/>
          </a:p>
          <a:p>
            <a:pPr>
              <a:buNone/>
            </a:pPr>
            <a:r>
              <a:rPr lang="hu" dirty="0"/>
              <a:t>b)    Aflatoxin</a:t>
            </a:r>
            <a:endParaRPr lang="en-GB" dirty="0"/>
          </a:p>
          <a:p>
            <a:pPr>
              <a:buNone/>
            </a:pPr>
            <a:r>
              <a:rPr lang="hu" i="1" dirty="0"/>
              <a:t>c)</a:t>
            </a:r>
            <a:r>
              <a:rPr lang="hu" dirty="0"/>
              <a:t>     </a:t>
            </a:r>
            <a:r>
              <a:rPr lang="hu" i="1" dirty="0"/>
              <a:t>Listeria monocytogenes</a:t>
            </a:r>
            <a:endParaRPr lang="en-GB" dirty="0"/>
          </a:p>
          <a:p>
            <a:pPr>
              <a:buNone/>
            </a:pPr>
            <a:r>
              <a:rPr lang="hu" i="1" dirty="0"/>
              <a:t>d)</a:t>
            </a:r>
            <a:r>
              <a:rPr lang="hu" dirty="0"/>
              <a:t>    </a:t>
            </a:r>
            <a:r>
              <a:rPr lang="hu" i="1" dirty="0"/>
              <a:t>Lactobacillus bulgaricus</a:t>
            </a:r>
            <a:endParaRPr lang="en-GB" dirty="0"/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hu" dirty="0"/>
              <a:t>A tojást közvetlenül felhasználás előtt szabad megmosni.</a:t>
            </a:r>
            <a:endParaRPr lang="en-GB" dirty="0"/>
          </a:p>
          <a:p>
            <a:pPr>
              <a:buNone/>
            </a:pPr>
            <a:r>
              <a:rPr lang="hu" dirty="0"/>
              <a:t>a)    Igaz</a:t>
            </a:r>
            <a:endParaRPr lang="en-GB" dirty="0"/>
          </a:p>
          <a:p>
            <a:pPr>
              <a:buNone/>
            </a:pPr>
            <a:r>
              <a:rPr lang="hu" dirty="0"/>
              <a:t>b)    Hamis</a:t>
            </a:r>
            <a:endParaRPr lang="en-GB" dirty="0"/>
          </a:p>
          <a:p>
            <a:pPr>
              <a:buNone/>
            </a:pPr>
            <a:endParaRPr lang="en-GB" dirty="0"/>
          </a:p>
          <a:p>
            <a:pPr marL="134938" indent="-20638">
              <a:buNone/>
            </a:pPr>
            <a:r>
              <a:rPr lang="hu" dirty="0"/>
              <a:t>A méz összetevőinek köszönhetően antimikrobiális tulajdonsággal rendelkezik.Melyek ezek az összetevők?</a:t>
            </a:r>
            <a:endParaRPr lang="en-GB" dirty="0"/>
          </a:p>
          <a:p>
            <a:pPr>
              <a:buNone/>
            </a:pPr>
            <a:r>
              <a:rPr lang="hu" dirty="0"/>
              <a:t>a)    Magas cukortartalom</a:t>
            </a:r>
            <a:endParaRPr lang="en-GB" dirty="0"/>
          </a:p>
          <a:p>
            <a:pPr>
              <a:buNone/>
            </a:pPr>
            <a:r>
              <a:rPr lang="hu" dirty="0"/>
              <a:t>b)    Magas vízaktivitás</a:t>
            </a:r>
            <a:endParaRPr lang="en-GB" dirty="0"/>
          </a:p>
          <a:p>
            <a:pPr>
              <a:buNone/>
            </a:pPr>
            <a:r>
              <a:rPr lang="hu" dirty="0"/>
              <a:t>c)     Magas pH</a:t>
            </a:r>
            <a:endParaRPr lang="en-GB" dirty="0"/>
          </a:p>
          <a:p>
            <a:pPr>
              <a:buNone/>
            </a:pPr>
            <a:r>
              <a:rPr lang="hu" dirty="0"/>
              <a:t>d)    Virágokból származó szerves savak</a:t>
            </a:r>
            <a:endParaRPr lang="en-GB" dirty="0"/>
          </a:p>
          <a:p>
            <a:pPr>
              <a:buNone/>
            </a:pPr>
            <a:endParaRPr lang="en-GB" dirty="0"/>
          </a:p>
          <a:p>
            <a:pPr marL="11430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746577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96C0A-84B4-419A-A23C-D54A9B4B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Kérdések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5E432-7E13-422B-B7D3-EF59E367CB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hu" dirty="0"/>
              <a:t>A növények felülete szennyeződhet:</a:t>
            </a:r>
            <a:endParaRPr lang="en-US" dirty="0"/>
          </a:p>
          <a:p>
            <a:pPr>
              <a:buNone/>
            </a:pPr>
            <a:r>
              <a:rPr lang="hu" dirty="0"/>
              <a:t>a)     Termesztés alatt</a:t>
            </a:r>
            <a:endParaRPr lang="en-GB" dirty="0"/>
          </a:p>
          <a:p>
            <a:pPr>
              <a:buNone/>
            </a:pPr>
            <a:r>
              <a:rPr lang="hu" dirty="0"/>
              <a:t>b)    Szedés alatt</a:t>
            </a:r>
            <a:endParaRPr lang="en-GB" dirty="0"/>
          </a:p>
          <a:p>
            <a:pPr>
              <a:buNone/>
            </a:pPr>
            <a:r>
              <a:rPr lang="hu" dirty="0"/>
              <a:t>c)     Tárolás során</a:t>
            </a:r>
            <a:endParaRPr lang="en-GB" dirty="0"/>
          </a:p>
          <a:p>
            <a:pPr>
              <a:buNone/>
            </a:pPr>
            <a:r>
              <a:rPr lang="hu" dirty="0"/>
              <a:t>d)    A fentiek közül mindegyik</a:t>
            </a:r>
            <a:endParaRPr lang="en-GB" dirty="0"/>
          </a:p>
          <a:p>
            <a:pPr>
              <a:buNone/>
            </a:pPr>
            <a:r>
              <a:rPr lang="hu" dirty="0"/>
              <a:t>e)    Egyik sem</a:t>
            </a:r>
            <a:endParaRPr lang="en-GB" dirty="0"/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hu" dirty="0"/>
              <a:t>Melyik igaz?</a:t>
            </a:r>
            <a:endParaRPr lang="en-GB" dirty="0"/>
          </a:p>
          <a:p>
            <a:pPr>
              <a:buNone/>
            </a:pPr>
            <a:r>
              <a:rPr lang="hu" dirty="0"/>
              <a:t>a) A zöldségek magasabb pH-ja miatt bennük inkább baktériumok találhatók.</a:t>
            </a:r>
            <a:endParaRPr lang="en-GB" dirty="0"/>
          </a:p>
          <a:p>
            <a:pPr>
              <a:buNone/>
            </a:pPr>
            <a:r>
              <a:rPr lang="hu" dirty="0"/>
              <a:t>b) A gyümölcsök alacsony pH-ja gátolja a penészgombákat.</a:t>
            </a:r>
            <a:endParaRPr lang="en-GB" dirty="0"/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hu" dirty="0"/>
              <a:t>A zölségek és gyümölcsök feldoglozása során a mosás kritikus lépés, mert:</a:t>
            </a:r>
            <a:endParaRPr lang="en-GB" dirty="0"/>
          </a:p>
          <a:p>
            <a:pPr>
              <a:buNone/>
            </a:pPr>
            <a:r>
              <a:rPr lang="hu" dirty="0"/>
              <a:t>a)     Meleg vízzel történik a mosás</a:t>
            </a:r>
            <a:endParaRPr lang="en-GB" dirty="0"/>
          </a:p>
          <a:p>
            <a:pPr>
              <a:buNone/>
            </a:pPr>
            <a:r>
              <a:rPr lang="hu" dirty="0"/>
              <a:t>b)    Hideg vízzel történik a mosás</a:t>
            </a:r>
            <a:endParaRPr lang="en-GB" dirty="0"/>
          </a:p>
          <a:p>
            <a:pPr>
              <a:buNone/>
            </a:pPr>
            <a:r>
              <a:rPr lang="hu" dirty="0"/>
              <a:t>c)     Nincs utána mikrobaölő lépés pl. hőkezelés</a:t>
            </a:r>
            <a:endParaRPr lang="en-GB" dirty="0"/>
          </a:p>
          <a:p>
            <a:pPr>
              <a:buNone/>
            </a:pPr>
            <a:endParaRPr lang="en-GB" dirty="0"/>
          </a:p>
          <a:p>
            <a:pPr marL="114300" indent="0">
              <a:buNone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DA094-37A6-4A63-B980-3B4E8F0876C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fontScale="32500" lnSpcReduction="20000"/>
          </a:bodyPr>
          <a:lstStyle/>
          <a:p>
            <a:pPr marL="114300" indent="0">
              <a:buNone/>
            </a:pPr>
            <a:r>
              <a:rPr lang="hu" dirty="0"/>
              <a:t>Gabonák raktározása során a növekedő hőmérséklet következménye lehet:</a:t>
            </a:r>
            <a:endParaRPr lang="en-GB" dirty="0"/>
          </a:p>
          <a:p>
            <a:pPr marL="114300" indent="0">
              <a:buNone/>
            </a:pPr>
            <a:r>
              <a:rPr lang="hu" dirty="0"/>
              <a:t>a)     Növekvő pH</a:t>
            </a:r>
            <a:endParaRPr lang="en-GB" dirty="0"/>
          </a:p>
          <a:p>
            <a:pPr marL="114300" indent="0">
              <a:buNone/>
            </a:pPr>
            <a:r>
              <a:rPr lang="hu" dirty="0"/>
              <a:t>b)    Növekvő növényvédő szer-maradvány</a:t>
            </a:r>
            <a:endParaRPr lang="en-GB" dirty="0"/>
          </a:p>
          <a:p>
            <a:pPr marL="114300" indent="0">
              <a:buNone/>
            </a:pPr>
            <a:r>
              <a:rPr lang="hu" dirty="0"/>
              <a:t>c)     Penészgombák szaporodása</a:t>
            </a:r>
            <a:endParaRPr lang="en-GB" dirty="0"/>
          </a:p>
          <a:p>
            <a:pPr marL="114300" indent="0">
              <a:buNone/>
            </a:pPr>
            <a:r>
              <a:rPr lang="hu" dirty="0"/>
              <a:t>d)    Baktériumok csökkenése</a:t>
            </a:r>
            <a:endParaRPr lang="en-GB" dirty="0"/>
          </a:p>
          <a:p>
            <a:pPr marL="114300" indent="0">
              <a:buNone/>
            </a:pPr>
            <a:endParaRPr lang="en-GB" dirty="0"/>
          </a:p>
          <a:p>
            <a:pPr marL="114300" indent="0">
              <a:buNone/>
            </a:pPr>
            <a:r>
              <a:rPr lang="hu" dirty="0"/>
              <a:t>Gabonák esetében problémát okoznak</a:t>
            </a:r>
            <a:endParaRPr lang="en-GB" dirty="0"/>
          </a:p>
          <a:p>
            <a:pPr marL="114300" indent="0">
              <a:buNone/>
            </a:pPr>
            <a:r>
              <a:rPr lang="hu" dirty="0"/>
              <a:t>a)    Raktári penészek és mikotoxin termelésük</a:t>
            </a:r>
            <a:endParaRPr lang="en-GB" dirty="0"/>
          </a:p>
          <a:p>
            <a:pPr marL="114300" indent="0">
              <a:buNone/>
            </a:pPr>
            <a:r>
              <a:rPr lang="hu" dirty="0"/>
              <a:t>b)    Clostridium botulinum neurotoxin termelése</a:t>
            </a:r>
            <a:endParaRPr lang="en-GB" dirty="0"/>
          </a:p>
          <a:p>
            <a:pPr marL="114300" indent="0">
              <a:buNone/>
            </a:pPr>
            <a:r>
              <a:rPr lang="hu" dirty="0"/>
              <a:t>c)     Egyik sem</a:t>
            </a:r>
            <a:endParaRPr lang="en-GB" dirty="0"/>
          </a:p>
          <a:p>
            <a:pPr marL="114300" indent="0">
              <a:buNone/>
            </a:pPr>
            <a:r>
              <a:rPr lang="hu" dirty="0"/>
              <a:t>d)    Mindkettő</a:t>
            </a:r>
            <a:endParaRPr lang="en-GB" dirty="0"/>
          </a:p>
          <a:p>
            <a:pPr marL="114300" indent="0">
              <a:buNone/>
            </a:pPr>
            <a:endParaRPr lang="en-GB" dirty="0"/>
          </a:p>
          <a:p>
            <a:pPr marL="114300" indent="0">
              <a:buNone/>
            </a:pPr>
            <a:r>
              <a:rPr lang="hu" dirty="0"/>
              <a:t>Az élelmiszerfeldolgozás során használt vízre igaz:</a:t>
            </a:r>
            <a:endParaRPr lang="en-GB" dirty="0"/>
          </a:p>
          <a:p>
            <a:pPr marL="114300" indent="0">
              <a:buNone/>
            </a:pPr>
            <a:r>
              <a:rPr lang="hu" dirty="0"/>
              <a:t>a)     Takarításhoz használható házi fúrt kút</a:t>
            </a:r>
            <a:endParaRPr lang="en-GB" dirty="0"/>
          </a:p>
          <a:p>
            <a:pPr marL="114300" indent="0">
              <a:buNone/>
            </a:pPr>
            <a:r>
              <a:rPr lang="hu" dirty="0"/>
              <a:t>b)    Zöldségek mosásához használható</a:t>
            </a:r>
            <a:endParaRPr lang="en-GB" dirty="0"/>
          </a:p>
          <a:p>
            <a:pPr marL="114300" indent="0">
              <a:buNone/>
            </a:pPr>
            <a:r>
              <a:rPr lang="hu" dirty="0"/>
              <a:t>c)     A feldolgozás minden lépéséhez kizárólag ivóvíz használható</a:t>
            </a:r>
            <a:endParaRPr lang="en-GB" dirty="0"/>
          </a:p>
          <a:p>
            <a:pPr marL="114300" indent="0">
              <a:buNone/>
            </a:pPr>
            <a:r>
              <a:rPr lang="hu" dirty="0"/>
              <a:t>d)    Mindegyik</a:t>
            </a:r>
            <a:endParaRPr lang="en-GB" dirty="0"/>
          </a:p>
          <a:p>
            <a:pPr marL="114300" indent="0">
              <a:buNone/>
            </a:pPr>
            <a:r>
              <a:rPr lang="hu" dirty="0"/>
              <a:t>e)    Egyik sem</a:t>
            </a:r>
            <a:endParaRPr lang="en-GB" dirty="0"/>
          </a:p>
          <a:p>
            <a:pPr marL="114300" indent="0">
              <a:buNone/>
            </a:pPr>
            <a:endParaRPr lang="en-GB" dirty="0"/>
          </a:p>
          <a:p>
            <a:pPr marL="11430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141601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C97DC-CEED-4C57-AB3F-7810B9B9F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Tag-</a:t>
            </a:r>
            <a:r>
              <a:rPr lang="en-GB" dirty="0" err="1"/>
              <a:t>ek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7B1759-3534-4E73-BBE2-A203905625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err="1"/>
              <a:t>Élelmiszer-biztonság</a:t>
            </a:r>
            <a:endParaRPr lang="en-GB" dirty="0"/>
          </a:p>
          <a:p>
            <a:r>
              <a:rPr lang="en-GB" dirty="0" err="1"/>
              <a:t>Élelmiszer-higiénia</a:t>
            </a:r>
            <a:endParaRPr lang="en-GB" dirty="0"/>
          </a:p>
          <a:p>
            <a:r>
              <a:rPr lang="en-GB" dirty="0" err="1"/>
              <a:t>Megelőzés</a:t>
            </a:r>
            <a:endParaRPr lang="en-GB" dirty="0"/>
          </a:p>
          <a:p>
            <a:r>
              <a:rPr lang="en-GB" dirty="0" err="1"/>
              <a:t>Veszély</a:t>
            </a:r>
            <a:endParaRPr lang="en-GB" dirty="0"/>
          </a:p>
          <a:p>
            <a:r>
              <a:rPr lang="en-GB" dirty="0" err="1"/>
              <a:t>Kockázat</a:t>
            </a:r>
            <a:endParaRPr lang="en-GB" dirty="0"/>
          </a:p>
          <a:p>
            <a:r>
              <a:rPr lang="en-GB" dirty="0"/>
              <a:t>HACCP</a:t>
            </a:r>
            <a:endParaRPr lang="en-US" dirty="0"/>
          </a:p>
          <a:p>
            <a:r>
              <a:rPr lang="en-GB" dirty="0" err="1"/>
              <a:t>Előfeltételi</a:t>
            </a:r>
            <a:r>
              <a:rPr lang="en-GB" dirty="0"/>
              <a:t> </a:t>
            </a:r>
            <a:r>
              <a:rPr lang="en-GB" dirty="0" err="1"/>
              <a:t>programok</a:t>
            </a:r>
            <a:r>
              <a:rPr lang="en-GB" dirty="0"/>
              <a:t> (PRP)</a:t>
            </a:r>
            <a:endParaRPr lang="en-US" dirty="0"/>
          </a:p>
          <a:p>
            <a:r>
              <a:rPr lang="en-GB" dirty="0"/>
              <a:t>GHP</a:t>
            </a:r>
          </a:p>
          <a:p>
            <a:r>
              <a:rPr lang="en-GB" dirty="0"/>
              <a:t>GMP</a:t>
            </a:r>
          </a:p>
          <a:p>
            <a:r>
              <a:rPr lang="en-GB" dirty="0" err="1"/>
              <a:t>Jó</a:t>
            </a:r>
            <a:r>
              <a:rPr lang="en-GB" dirty="0"/>
              <a:t> </a:t>
            </a:r>
            <a:r>
              <a:rPr lang="en-GB" dirty="0" err="1"/>
              <a:t>gyakorlatok</a:t>
            </a:r>
            <a:endParaRPr lang="en-GB" dirty="0"/>
          </a:p>
          <a:p>
            <a:r>
              <a:rPr lang="en-GB" dirty="0" err="1"/>
              <a:t>Rugalmasság</a:t>
            </a:r>
            <a:endParaRPr lang="en-GB" dirty="0"/>
          </a:p>
          <a:p>
            <a:endParaRPr lang="en-GB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1A3B2F3-971B-3C40-A97B-92F29068949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/>
              <a:t>Hús</a:t>
            </a:r>
            <a:endParaRPr lang="en-GB" dirty="0"/>
          </a:p>
          <a:p>
            <a:r>
              <a:rPr lang="en-GB" dirty="0"/>
              <a:t>Hal</a:t>
            </a:r>
          </a:p>
          <a:p>
            <a:r>
              <a:rPr lang="en-GB" dirty="0" err="1"/>
              <a:t>Tej</a:t>
            </a:r>
            <a:endParaRPr lang="en-GB" dirty="0"/>
          </a:p>
          <a:p>
            <a:r>
              <a:rPr lang="en-GB" dirty="0" err="1"/>
              <a:t>Tojás</a:t>
            </a:r>
            <a:endParaRPr lang="en-GB" dirty="0"/>
          </a:p>
          <a:p>
            <a:r>
              <a:rPr lang="en-GB" dirty="0" err="1"/>
              <a:t>Méz</a:t>
            </a:r>
            <a:endParaRPr lang="en-GB" dirty="0"/>
          </a:p>
          <a:p>
            <a:r>
              <a:rPr lang="en-GB" dirty="0" err="1"/>
              <a:t>Zöldség</a:t>
            </a:r>
            <a:endParaRPr lang="en-GB" dirty="0"/>
          </a:p>
          <a:p>
            <a:r>
              <a:rPr lang="en-GB" dirty="0" err="1"/>
              <a:t>Gyümölcs</a:t>
            </a:r>
            <a:endParaRPr lang="en-GB" dirty="0"/>
          </a:p>
          <a:p>
            <a:r>
              <a:rPr lang="en-GB" dirty="0" err="1"/>
              <a:t>Gabona</a:t>
            </a:r>
            <a:endParaRPr lang="en-GB" dirty="0"/>
          </a:p>
          <a:p>
            <a:r>
              <a:rPr lang="en-GB" dirty="0" err="1"/>
              <a:t>Víz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4425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8A872-09FA-495F-803A-494E09130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Mikroorganizmusokról általában az élelmiszeriparban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9A7567-2545-44B7-8E5F-B4709CF049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Hasznos mikroorganizmusok</a:t>
            </a:r>
          </a:p>
          <a:p>
            <a:pPr lvl="1">
              <a:buSzPts val="2800"/>
            </a:pPr>
            <a:r>
              <a:rPr lang="hu-HU" dirty="0"/>
              <a:t>Egyes tejsavbaktériumok </a:t>
            </a:r>
          </a:p>
          <a:p>
            <a:pPr lvl="2">
              <a:buSzPts val="2800"/>
            </a:pPr>
            <a:r>
              <a:rPr lang="hu-HU" dirty="0"/>
              <a:t>tej fermentációja </a:t>
            </a:r>
            <a:r>
              <a:rPr lang="hu-HU" i="1" dirty="0" err="1"/>
              <a:t>Lactobacillus</a:t>
            </a:r>
            <a:r>
              <a:rPr lang="hu-HU" i="1" dirty="0"/>
              <a:t> </a:t>
            </a:r>
            <a:r>
              <a:rPr lang="hu-HU" i="1" dirty="0" err="1"/>
              <a:t>bulgaricus</a:t>
            </a:r>
            <a:r>
              <a:rPr lang="hu-HU" dirty="0"/>
              <a:t> baktériummal → joghurtok előállítása</a:t>
            </a:r>
          </a:p>
          <a:p>
            <a:pPr>
              <a:buSzPts val="2800"/>
            </a:pPr>
            <a:r>
              <a:rPr lang="hu-HU" dirty="0"/>
              <a:t>Romlást okozó mikroorganizmusok</a:t>
            </a:r>
          </a:p>
          <a:p>
            <a:pPr lvl="2"/>
            <a:r>
              <a:rPr lang="hu-HU" i="1" dirty="0" err="1"/>
              <a:t>Pseudomonas</a:t>
            </a:r>
            <a:r>
              <a:rPr lang="hu-HU" i="1" dirty="0"/>
              <a:t> </a:t>
            </a:r>
            <a:r>
              <a:rPr lang="hu-HU" dirty="0"/>
              <a:t>nemzetség egyes fajai a húsok felületén kékes-zöldes elszíneződést okozhatnak</a:t>
            </a:r>
          </a:p>
          <a:p>
            <a:pPr lvl="2"/>
            <a:r>
              <a:rPr lang="hu-HU" dirty="0"/>
              <a:t>Pl.: húsok esetében romlásról már 10</a:t>
            </a:r>
            <a:r>
              <a:rPr lang="hu-HU" baseline="30000" dirty="0"/>
              <a:t>7</a:t>
            </a:r>
            <a:r>
              <a:rPr lang="hu-HU" dirty="0"/>
              <a:t> TKE/g mikroba szám felett beszélhetünk</a:t>
            </a:r>
          </a:p>
          <a:p>
            <a:r>
              <a:rPr lang="hu-HU" dirty="0"/>
              <a:t>Megbetegedést okozó mikroorganizmusok</a:t>
            </a:r>
          </a:p>
          <a:p>
            <a:pPr lvl="2">
              <a:buSzPts val="2800"/>
            </a:pPr>
            <a:r>
              <a:rPr lang="hu-HU" i="1" dirty="0" err="1"/>
              <a:t>Escherichia</a:t>
            </a:r>
            <a:r>
              <a:rPr lang="hu-HU" i="1" dirty="0"/>
              <a:t> coli</a:t>
            </a:r>
            <a:r>
              <a:rPr lang="hu-HU" dirty="0"/>
              <a:t> O157:H7 baktérium a trágyával/szennyvíziszap által kerülhet zöldségek, gyümölcsök felületére (pl.: salátafélék, eper)</a:t>
            </a:r>
          </a:p>
          <a:p>
            <a:pPr lvl="2">
              <a:buSzPts val="2800"/>
            </a:pPr>
            <a:r>
              <a:rPr lang="hu-HU" dirty="0"/>
              <a:t>Megbetegedéshez szükséges mikrobaszám függ a mikrobától és a fogyasztó ellenálló képességétől, egyes mikrobák 10-100 sejt/g körül képesek már megbetegedést okozni</a:t>
            </a:r>
          </a:p>
        </p:txBody>
      </p:sp>
    </p:spTree>
    <p:extLst>
      <p:ext uri="{BB962C8B-B14F-4D97-AF65-F5344CB8AC3E}">
        <p14:creationId xmlns:p14="http://schemas.microsoft.com/office/powerpoint/2010/main" val="136069097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445B9083384C36478133735CD5B9BF6B" ma:contentTypeVersion="2" ma:contentTypeDescription="Új dokumentum létrehozása." ma:contentTypeScope="" ma:versionID="c1c2a88a5f426f2d2291362c4e205222">
  <xsd:schema xmlns:xsd="http://www.w3.org/2001/XMLSchema" xmlns:xs="http://www.w3.org/2001/XMLSchema" xmlns:p="http://schemas.microsoft.com/office/2006/metadata/properties" xmlns:ns2="198898e6-1fcf-4895-860a-479ef3b65493" targetNamespace="http://schemas.microsoft.com/office/2006/metadata/properties" ma:root="true" ma:fieldsID="f2e1925f9e11da5bf5120e9fc009cd7a" ns2:_="">
    <xsd:import namespace="198898e6-1fcf-4895-860a-479ef3b654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8898e6-1fcf-4895-860a-479ef3b654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96617C-85BC-41CB-B341-E81201C23F0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0762C04-4184-474A-990F-4FFAF828EDB5}">
  <ds:schemaRefs>
    <ds:schemaRef ds:uri="198898e6-1fcf-4895-860a-479ef3b6549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3D30332-A3EB-48B2-A15C-50AC5D416E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7070</Words>
  <Application>Microsoft Macintosh PowerPoint</Application>
  <PresentationFormat>Szélesvásznú</PresentationFormat>
  <Paragraphs>949</Paragraphs>
  <Slides>89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89</vt:i4>
      </vt:variant>
    </vt:vector>
  </HeadingPairs>
  <TitlesOfParts>
    <vt:vector size="97" baseType="lpstr">
      <vt:lpstr>Arial</vt:lpstr>
      <vt:lpstr>Arial,Sans-Serif</vt:lpstr>
      <vt:lpstr>Avenir Next Demi Bold</vt:lpstr>
      <vt:lpstr>Calibri</vt:lpstr>
      <vt:lpstr>Courier New</vt:lpstr>
      <vt:lpstr>Helvetica Neue Light</vt:lpstr>
      <vt:lpstr>Times New Roman</vt:lpstr>
      <vt:lpstr>Office-téma</vt:lpstr>
      <vt:lpstr>Elsődleges termelői  feldolgozás higiéniája</vt:lpstr>
      <vt:lpstr>Tartalomjegyzék</vt:lpstr>
      <vt:lpstr>Témaspecifikus szakmai kérdések</vt:lpstr>
      <vt:lpstr>A tananyag célja</vt:lpstr>
      <vt:lpstr>Az élelmiszerbiztonság jelenlegi státusza (éves adatok)</vt:lpstr>
      <vt:lpstr>Élelmiszer-higiénia és Élelmiszer-biztonság</vt:lpstr>
      <vt:lpstr>Veszély</vt:lpstr>
      <vt:lpstr>Mikroorganizmusokról általában az élelmiszeriparban</vt:lpstr>
      <vt:lpstr>Mikroorganizmusokról általában az élelmiszeriparban</vt:lpstr>
      <vt:lpstr>Élelmiszer-biztonsági kockázat definíciója</vt:lpstr>
      <vt:lpstr>Megelőzés fontossága</vt:lpstr>
      <vt:lpstr>Végtermék ellenőrzés helyett: Megelőzés</vt:lpstr>
      <vt:lpstr>Megelőzés fontossága</vt:lpstr>
      <vt:lpstr>Nincs nulla kockázat!</vt:lpstr>
      <vt:lpstr>Miért fontos a kockázat alapú megközelítés?</vt:lpstr>
      <vt:lpstr>HACCP</vt:lpstr>
      <vt:lpstr>HACCP</vt:lpstr>
      <vt:lpstr>A HACCP rendszer előnyei</vt:lpstr>
      <vt:lpstr>A HACCP bevezetésének felelőssége</vt:lpstr>
      <vt:lpstr>HACCP előfeltételei</vt:lpstr>
      <vt:lpstr>A HACCP rendszer alapelveinek alkalmazása</vt:lpstr>
      <vt:lpstr>Előfeltételek:  Prerequisite Programs (PRP)</vt:lpstr>
      <vt:lpstr>Előfeltételi programok:  Beszállítók ellenőrzése</vt:lpstr>
      <vt:lpstr>Előfeltételi programok:  Épületek megfelelősége</vt:lpstr>
      <vt:lpstr>Előfeltételi programok:  Épületek megfelelősége – belső környezet</vt:lpstr>
      <vt:lpstr>Előfeltételi programok:  Felszerelések, berendezések</vt:lpstr>
      <vt:lpstr>Előfeltételi programok:  Kártevők elleni védekezés</vt:lpstr>
      <vt:lpstr>Előfeltételi programok:  Személyi higiénia</vt:lpstr>
      <vt:lpstr>Előfeltételi programok:  Személyi higiénia – Kézhigiénia 1.</vt:lpstr>
      <vt:lpstr>Előfeltételi programok:  Személyi higiénia – Kézhigiénia 2.</vt:lpstr>
      <vt:lpstr>Előfeltételi programok:  Személyi higiénia – Munkaruházat</vt:lpstr>
      <vt:lpstr>Előfeltételi programok:  Takarítási terv</vt:lpstr>
      <vt:lpstr>HACCP alapelvek és alkalmazásuk</vt:lpstr>
      <vt:lpstr>A 7 HACCP alapelv</vt:lpstr>
      <vt:lpstr>A HACCP alkalmazásának logikai sorrendje</vt:lpstr>
      <vt:lpstr>1. A HACCP-munkacsoport összeállítása</vt:lpstr>
      <vt:lpstr>2. A termék leírása</vt:lpstr>
      <vt:lpstr>3.  A tervezett felhasználás meghatározása</vt:lpstr>
      <vt:lpstr>4. A folyamatábra szerkesztése</vt:lpstr>
      <vt:lpstr>5. A folyamatábra helyszíni megerősítése</vt:lpstr>
      <vt:lpstr>6. Minden egyes lépéshez tartozó összes lehetséges veszély felsorolása, veszélyelemzés végzése, és a meghatározott veszélyek szabályozására alkalmas intézkedések átgondolása</vt:lpstr>
      <vt:lpstr>7. A Kritikus Szabályozási Pontok (CCP) meghatározása </vt:lpstr>
      <vt:lpstr>8. A kritikus határértékek megállapítása minden CCP-re </vt:lpstr>
      <vt:lpstr>9. A felügyelő rendszer felállítása minden CCP-re</vt:lpstr>
      <vt:lpstr>10. A helyesbítő tevékenységek meghatározása </vt:lpstr>
      <vt:lpstr>11. Az igazolásra szolgáló eljárások megállapítása </vt:lpstr>
      <vt:lpstr>12. A nyilvántartás és a dokumentáció létrehozása </vt:lpstr>
      <vt:lpstr>Rugalmasság: kisvállalkozások</vt:lpstr>
      <vt:lpstr>A HACCP hatékony megvalósításának lehetséges módszerei – Kisvállalkozások</vt:lpstr>
      <vt:lpstr>Szektoriális útmutatók</vt:lpstr>
      <vt:lpstr>Húsok elsődleges feldolgozásának higiéniája</vt:lpstr>
      <vt:lpstr>Húsok elsődleges feldolgozásának higiéniája</vt:lpstr>
      <vt:lpstr>Húsok elsődleges feldolgozásának higiéniája</vt:lpstr>
      <vt:lpstr>Húsok elsődleges feldolgozásának higiéniája</vt:lpstr>
      <vt:lpstr>Szektoriális útmutatók</vt:lpstr>
      <vt:lpstr>Halak elsődleges feldolgozásának higiéniája</vt:lpstr>
      <vt:lpstr>Halak elsődleges feldolgozásának higiéniája</vt:lpstr>
      <vt:lpstr>Szektoriális útmutatók</vt:lpstr>
      <vt:lpstr>Tej elsődleges feldolgozásának higiéniája</vt:lpstr>
      <vt:lpstr>Tej elsődleges feldolgozásának higiéniája</vt:lpstr>
      <vt:lpstr>Tej elsődleges feldolgozásának higiéniája</vt:lpstr>
      <vt:lpstr>Szektoriális útmutatók</vt:lpstr>
      <vt:lpstr>Tojás elsődleges feldolgozásának higiéniája</vt:lpstr>
      <vt:lpstr>Tojás elsődleges feldolgozásának higiéniája</vt:lpstr>
      <vt:lpstr>Szektoriális útmutatók</vt:lpstr>
      <vt:lpstr>Méz elsődleges feldolgozásának higiéniája</vt:lpstr>
      <vt:lpstr>Szektoriális útmutatók</vt:lpstr>
      <vt:lpstr>Zöldségek és gyümölcsök elsődleges feldolgozásának higiéniája</vt:lpstr>
      <vt:lpstr>Zöldségek és gyümölcsök  elsődleges feldolgozásának higiéniája</vt:lpstr>
      <vt:lpstr>Zöldségek és gyümölcsök  elsődleges feldolgozásának higiéniája</vt:lpstr>
      <vt:lpstr>Zöldségek és gyümölcsök  elsődleges feldolgozásának higiéniája</vt:lpstr>
      <vt:lpstr>Szektoriális útmutatók</vt:lpstr>
      <vt:lpstr>Gabonák elsődleges feldolgozásának higiéniája</vt:lpstr>
      <vt:lpstr>Gabonák elsődleges feldolgozásának higiéniája</vt:lpstr>
      <vt:lpstr>Szektoriális útmutatók</vt:lpstr>
      <vt:lpstr>A víz</vt:lpstr>
      <vt:lpstr>Összefoglalás</vt:lpstr>
      <vt:lpstr>Összefoglalás</vt:lpstr>
      <vt:lpstr>Irodalomjegyzék </vt:lpstr>
      <vt:lpstr>Fogalomtár</vt:lpstr>
      <vt:lpstr>Kérdések </vt:lpstr>
      <vt:lpstr>Kérdések </vt:lpstr>
      <vt:lpstr>Kérdések </vt:lpstr>
      <vt:lpstr>Kérdések </vt:lpstr>
      <vt:lpstr>Kérdések </vt:lpstr>
      <vt:lpstr>Kérdések </vt:lpstr>
      <vt:lpstr>Kérdések</vt:lpstr>
      <vt:lpstr>Kérdések</vt:lpstr>
      <vt:lpstr>Tag-ek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Elsődleges termelői feldolgozás higiéniája</dc:title>
  <dc:creator>Péter Varga</dc:creator>
  <cp:lastModifiedBy>Dr. Józwiak Ákos</cp:lastModifiedBy>
  <cp:revision>180</cp:revision>
  <dcterms:created xsi:type="dcterms:W3CDTF">2021-04-21T15:27:09Z</dcterms:created>
  <dcterms:modified xsi:type="dcterms:W3CDTF">2021-06-29T23:10:54Z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0x010100445B9083384C36478133735CD5B9BF6B</vt:lpwstr>
  </property>
</Properties>
</file>